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 id="2147483672" r:id="rId4"/>
  </p:sldMasterIdLst>
  <p:notesMasterIdLst>
    <p:notesMasterId r:id="rId30"/>
  </p:notesMasterIdLst>
  <p:sldIdLst>
    <p:sldId id="258" r:id="rId5"/>
    <p:sldId id="259" r:id="rId6"/>
    <p:sldId id="261" r:id="rId7"/>
    <p:sldId id="263"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1"/>
    <p:sldId id="288" r:id="rId32"/>
    <p:sldId id="289" r:id="rId33"/>
  </p:sldIdLst>
  <p:sldSz cx="16256000"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wrap="square" lIns="91440" tIns="45720" rIns="91440" bIns="45720" rtlCol="0" anchor="ctr">
            <a:noAutofit/>
          </a:bodyPr>
          <a:lstStyle>
            <a:lvl1pPr algn="l">
              <a:lnSpc>
                <a:spcPct val="100000"/>
              </a:lnSpc>
              <a:defRPr sz="1400" b="0" i="0" u="none" strike="noStrike"/>
            </a:lvl1pPr>
          </a:lstStyle>
          <a:p>
            <a:pPr indent="0" algn="l">
              <a:lnSpc>
                <a:spcPct val="100000"/>
              </a:lnSpc>
            </a:pPr>
            <a:r>
              <a:rPr lang="en-US" sz="1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wrap="square" lIns="91440" tIns="45720" rIns="91440" bIns="45720" rtlCol="0" anchor="ctr">
            <a:noAutofit/>
          </a:bodyPr>
          <a:lstStyle>
            <a:lvl1pPr algn="l">
              <a:lnSpc>
                <a:spcPct val="100000"/>
              </a:lnSpc>
              <a:defRPr sz="1400" b="0" i="0" u="none" strike="noStrike"/>
            </a:lvl1pPr>
          </a:lstStyle>
          <a:p>
            <a:pPr indent="0" algn="l">
              <a:lnSpc>
                <a:spcPct val="100000"/>
              </a:lnSpc>
            </a:pPr>
            <a:r>
              <a:rPr lang="en-US" sz="1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wrap="square" lIns="91440" tIns="45720" rIns="91440" bIns="45720" rtlCol="0" anchor="ctr">
            <a:noAutofit/>
          </a:bodyPr>
          <a:lstStyle>
            <a:lvl1pPr algn="l">
              <a:lnSpc>
                <a:spcPct val="100000"/>
              </a:lnSpc>
              <a:defRPr sz="1400" b="0" i="0" u="none" strike="noStrike"/>
            </a:lvl1pPr>
          </a:lstStyle>
          <a:p>
            <a:pPr indent="0" algn="l">
              <a:lnSpc>
                <a:spcPct val="100000"/>
              </a:lnSpc>
            </a:pPr>
            <a:r>
              <a:rPr lang="en-US" sz="1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wrap="square" lIns="91440" tIns="45720" rIns="91440" bIns="45720" rtlCol="0" anchor="ctr">
            <a:noAutofit/>
          </a:bodyPr>
          <a:lstStyle>
            <a:lvl1pPr algn="l">
              <a:lnSpc>
                <a:spcPct val="100000"/>
              </a:lnSpc>
              <a:defRPr sz="1400" b="0" i="0" u="none" strike="noStrike"/>
            </a:lvl1pPr>
          </a:lstStyle>
          <a:p>
            <a:pPr indent="0" algn="l">
              <a:lnSpc>
                <a:spcPct val="100000"/>
              </a:lnSpc>
            </a:pPr>
            <a:r>
              <a:rPr lang="en-US" sz="1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1" name="Shape 11"/>
        <p:cNvGrpSpPr/>
        <p:nvPr/>
      </p:nvGrpSpPr>
      <p:grpSpPr>
        <a:xfrm>
          <a:off x="0" y="0"/>
          <a:ext cx="0" cy="0"/>
          <a:chOff x="0" y="0"/>
          <a:chExt cx="0" cy="0"/>
        </a:xfrm>
      </p:grpSpPr>
      <p:sp>
        <p:nvSpPr>
          <p:cNvPr id="12"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68" name="Shape 68"/>
        <p:cNvGrpSpPr/>
        <p:nvPr/>
      </p:nvGrpSpPr>
      <p:grpSpPr>
        <a:xfrm>
          <a:off x="0" y="0"/>
          <a:ext cx="0" cy="0"/>
          <a:chOff x="0" y="0"/>
          <a:chExt cx="0" cy="0"/>
        </a:xfrm>
      </p:grpSpPr>
      <p:sp>
        <p:nvSpPr>
          <p:cNvPr id="69"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1"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74" name="Shape 74"/>
        <p:cNvGrpSpPr/>
        <p:nvPr/>
      </p:nvGrpSpPr>
      <p:grpSpPr>
        <a:xfrm>
          <a:off x="0" y="0"/>
          <a:ext cx="0" cy="0"/>
          <a:chOff x="0" y="0"/>
          <a:chExt cx="0" cy="0"/>
        </a:xfrm>
      </p:grpSpPr>
      <p:sp>
        <p:nvSpPr>
          <p:cNvPr id="75"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7"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AutoShape 2"/>
          <p:cNvSpPr/>
          <p:nvPr>
            <p:ph type="body" sz="quarter" idx="6" hasCustomPrompt="1"/>
          </p:nvPr>
        </p:nvSpPr>
        <p:spPr>
          <a:xfrm>
            <a:off x="1143000" y="841772"/>
            <a:ext cx="6858000" cy="1790700"/>
          </a:xfrm>
          <a:prstGeom prst="rect">
            <a:avLst/>
          </a:prstGeom>
          <a:noFill/>
          <a:ln w="12700">
            <a:noFill/>
            <a:prstDash val="solid"/>
          </a:ln>
        </p:spPr>
        <p:txBody>
          <a:bodyPr wrap="square" lIns="68575" tIns="34275" rIns="68575" bIns="34275" anchor="b">
            <a:spAutoFit/>
          </a:bodyPr>
          <a:lstStyle>
            <a:lvl1pPr algn="ctr">
              <a:lnSpc>
                <a:spcPct val="92000"/>
              </a:lnSpc>
              <a:defRPr sz="4500" b="1" i="0" u="none" strike="noStrike" spc="0">
                <a:solidFill>
                  <a:srgbClr val="1F2329">
                    <a:alpha val="100000"/>
                  </a:srgbClr>
                </a:solidFill>
                <a:latin typeface="Noto Sans SC" panose="020B0200000000000000" charset="-122"/>
              </a:defRPr>
            </a:lvl1pPr>
          </a:lstStyle>
          <a:p>
            <a:pPr indent="0" algn="ctr">
              <a:lnSpc>
                <a:spcPct val="92000"/>
              </a:lnSpc>
            </a:pPr>
            <a:r>
              <a:rPr lang="en-US" sz="45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45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7" hasCustomPrompt="1"/>
          </p:nvPr>
        </p:nvSpPr>
        <p:spPr>
          <a:xfrm>
            <a:off x="1143000" y="2701528"/>
            <a:ext cx="6858000" cy="1241821"/>
          </a:xfrm>
          <a:prstGeom prst="rect">
            <a:avLst/>
          </a:prstGeom>
          <a:noFill/>
          <a:ln w="12700">
            <a:noFill/>
            <a:prstDash val="solid"/>
          </a:ln>
        </p:spPr>
        <p:txBody>
          <a:bodyPr wrap="square" lIns="68575" tIns="34275" rIns="68575" bIns="34275" anchor="t">
            <a:spAutoFit/>
          </a:bodyPr>
          <a:lstStyle>
            <a:lvl1pPr algn="ctr">
              <a:lnSpc>
                <a:spcPct val="92000"/>
              </a:lnSpc>
              <a:defRPr sz="1800" b="1" i="0" u="none" strike="noStrike" spc="0">
                <a:solidFill>
                  <a:srgbClr val="1F2329">
                    <a:alpha val="100000"/>
                  </a:srgbClr>
                </a:solidFill>
                <a:latin typeface="Noto Sans SC" panose="020B0200000000000000" charset="-122"/>
              </a:defRPr>
            </a:lvl1pPr>
          </a:lstStyle>
          <a:p>
            <a:pPr marL="95250" indent="0" algn="ctr">
              <a:lnSpc>
                <a:spcPct val="92000"/>
              </a:lnSpc>
            </a:pPr>
            <a:r>
              <a:rPr lang="en-US" sz="18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单击此处添加副标题</a:t>
            </a:r>
            <a:endParaRPr lang="en-US" sz="18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8"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9"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10"/>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BJECT">
    <p:spTree>
      <p:nvGrpSpPr>
        <p:cNvPr id="1" name=""/>
        <p:cNvGrpSpPr/>
        <p:nvPr/>
      </p:nvGrpSpPr>
      <p:grpSpPr>
        <a:xfrm>
          <a:off x="0" y="0"/>
          <a:ext cx="0" cy="0"/>
          <a:chOff x="0" y="0"/>
          <a:chExt cx="0" cy="0"/>
        </a:xfrm>
      </p:grpSpPr>
      <p:sp>
        <p:nvSpPr>
          <p:cNvPr id="2" name="AutoShape 2"/>
          <p:cNvSpPr/>
          <p:nvPr>
            <p:ph type="body" sz="quarter" idx="11" hasCustomPrompt="1"/>
          </p:nvPr>
        </p:nvSpPr>
        <p:spPr>
          <a:xfrm>
            <a:off x="628650" y="273844"/>
            <a:ext cx="7886700" cy="994172"/>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12" hasCustomPrompt="1"/>
          </p:nvPr>
        </p:nvSpPr>
        <p:spPr>
          <a:xfrm>
            <a:off x="628650" y="1369219"/>
            <a:ext cx="7886700" cy="3263504"/>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13"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14"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15"/>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ECTION_HEADER">
    <p:spTree>
      <p:nvGrpSpPr>
        <p:cNvPr id="1" name=""/>
        <p:cNvGrpSpPr/>
        <p:nvPr/>
      </p:nvGrpSpPr>
      <p:grpSpPr>
        <a:xfrm>
          <a:off x="0" y="0"/>
          <a:ext cx="0" cy="0"/>
          <a:chOff x="0" y="0"/>
          <a:chExt cx="0" cy="0"/>
        </a:xfrm>
      </p:grpSpPr>
      <p:sp>
        <p:nvSpPr>
          <p:cNvPr id="2" name="AutoShape 2"/>
          <p:cNvSpPr/>
          <p:nvPr>
            <p:ph type="body" sz="quarter" idx="16" hasCustomPrompt="1"/>
          </p:nvPr>
        </p:nvSpPr>
        <p:spPr>
          <a:xfrm>
            <a:off x="623888" y="1282304"/>
            <a:ext cx="7886700" cy="2139553"/>
          </a:xfrm>
          <a:prstGeom prst="rect">
            <a:avLst/>
          </a:prstGeom>
          <a:noFill/>
          <a:ln w="12700">
            <a:noFill/>
            <a:prstDash val="solid"/>
          </a:ln>
        </p:spPr>
        <p:txBody>
          <a:bodyPr wrap="square" lIns="68575" tIns="34275" rIns="68575" bIns="34275" anchor="b">
            <a:spAutoFit/>
          </a:bodyPr>
          <a:lstStyle>
            <a:lvl1pPr algn="l">
              <a:lnSpc>
                <a:spcPct val="92000"/>
              </a:lnSpc>
              <a:defRPr sz="4500" b="1" i="0" u="none" strike="noStrike" spc="0">
                <a:solidFill>
                  <a:srgbClr val="1F2329">
                    <a:alpha val="100000"/>
                  </a:srgbClr>
                </a:solidFill>
                <a:latin typeface="Noto Sans SC" panose="020B0200000000000000" charset="-122"/>
              </a:defRPr>
            </a:lvl1pPr>
          </a:lstStyle>
          <a:p>
            <a:pPr indent="0" algn="l">
              <a:lnSpc>
                <a:spcPct val="92000"/>
              </a:lnSpc>
            </a:pPr>
            <a:r>
              <a:rPr lang="en-US" sz="45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45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17" hasCustomPrompt="1"/>
          </p:nvPr>
        </p:nvSpPr>
        <p:spPr>
          <a:xfrm>
            <a:off x="623888" y="3442097"/>
            <a:ext cx="7886700" cy="1125140"/>
          </a:xfrm>
          <a:prstGeom prst="rect">
            <a:avLst/>
          </a:prstGeom>
          <a:noFill/>
          <a:ln w="12700">
            <a:noFill/>
            <a:prstDash val="solid"/>
          </a:ln>
        </p:spPr>
        <p:txBody>
          <a:bodyPr wrap="square" lIns="68575" tIns="34275" rIns="68575" bIns="34275" anchor="t">
            <a:spAutoFit/>
          </a:bodyPr>
          <a:lstStyle>
            <a:lvl1pPr algn="l">
              <a:lnSpc>
                <a:spcPct val="92000"/>
              </a:lnSpc>
              <a:defRPr sz="1800" b="0" i="0" u="none" strike="noStrike" spc="0">
                <a:solidFill>
                  <a:srgbClr val="1F2329">
                    <a:alpha val="100000"/>
                  </a:srgbClr>
                </a:solidFill>
                <a:latin typeface="Noto Sans SC" panose="020B0200000000000000" charset="-122"/>
              </a:defRPr>
            </a:lvl1pPr>
          </a:lstStyle>
          <a:p>
            <a:pPr marL="228600" indent="0" algn="l">
              <a:lnSpc>
                <a:spcPct val="92000"/>
              </a:lnSpc>
            </a:pPr>
            <a:r>
              <a:rPr lang="en-US" sz="1800" b="0" i="0" u="none" strike="noStrike">
                <a:solidFill>
                  <a:srgbClr val="888888"/>
                </a:solidFill>
                <a:latin typeface="Arial" panose="020B0604020202020204"/>
                <a:ea typeface="Arial" panose="020B0604020202020204"/>
                <a:cs typeface="Arial" panose="020B0604020202020204"/>
                <a:sym typeface="Arial" panose="020B0604020202020204"/>
              </a:rPr>
              <a:t>单击此处添加文本</a:t>
            </a:r>
            <a:endParaRPr lang="en-US" sz="18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18"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19"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20"/>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WO_OBJECTS">
    <p:spTree>
      <p:nvGrpSpPr>
        <p:cNvPr id="1" name=""/>
        <p:cNvGrpSpPr/>
        <p:nvPr/>
      </p:nvGrpSpPr>
      <p:grpSpPr>
        <a:xfrm>
          <a:off x="0" y="0"/>
          <a:ext cx="0" cy="0"/>
          <a:chOff x="0" y="0"/>
          <a:chExt cx="0" cy="0"/>
        </a:xfrm>
      </p:grpSpPr>
      <p:sp>
        <p:nvSpPr>
          <p:cNvPr id="2" name="AutoShape 2"/>
          <p:cNvSpPr/>
          <p:nvPr>
            <p:ph type="body" sz="quarter" idx="21" hasCustomPrompt="1"/>
          </p:nvPr>
        </p:nvSpPr>
        <p:spPr>
          <a:xfrm>
            <a:off x="628650" y="273844"/>
            <a:ext cx="7886700" cy="994172"/>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22" hasCustomPrompt="1"/>
          </p:nvPr>
        </p:nvSpPr>
        <p:spPr>
          <a:xfrm>
            <a:off x="628650" y="1369219"/>
            <a:ext cx="3886200" cy="3263504"/>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23" hasCustomPrompt="1"/>
          </p:nvPr>
        </p:nvSpPr>
        <p:spPr>
          <a:xfrm>
            <a:off x="4629150" y="1369219"/>
            <a:ext cx="3886200" cy="3263504"/>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24"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25"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26"/>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WO_OBJECTS_WITH_TEXT">
    <p:spTree>
      <p:nvGrpSpPr>
        <p:cNvPr id="1" name=""/>
        <p:cNvGrpSpPr/>
        <p:nvPr/>
      </p:nvGrpSpPr>
      <p:grpSpPr>
        <a:xfrm>
          <a:off x="0" y="0"/>
          <a:ext cx="0" cy="0"/>
          <a:chOff x="0" y="0"/>
          <a:chExt cx="0" cy="0"/>
        </a:xfrm>
      </p:grpSpPr>
      <p:sp>
        <p:nvSpPr>
          <p:cNvPr id="2" name="AutoShape 2"/>
          <p:cNvSpPr/>
          <p:nvPr>
            <p:ph type="body" sz="quarter" idx="27" hasCustomPrompt="1"/>
          </p:nvPr>
        </p:nvSpPr>
        <p:spPr>
          <a:xfrm>
            <a:off x="629841" y="273844"/>
            <a:ext cx="7886700" cy="994172"/>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28" hasCustomPrompt="1"/>
          </p:nvPr>
        </p:nvSpPr>
        <p:spPr>
          <a:xfrm>
            <a:off x="629841" y="1260872"/>
            <a:ext cx="3868340" cy="617934"/>
          </a:xfrm>
          <a:prstGeom prst="rect">
            <a:avLst/>
          </a:prstGeom>
          <a:noFill/>
          <a:ln w="12700">
            <a:noFill/>
            <a:prstDash val="solid"/>
          </a:ln>
        </p:spPr>
        <p:txBody>
          <a:bodyPr wrap="square" lIns="68575" tIns="34275" rIns="68575" bIns="34275" anchor="b">
            <a:spAutoFit/>
          </a:bodyPr>
          <a:lstStyle>
            <a:lvl1pPr algn="l">
              <a:lnSpc>
                <a:spcPct val="92000"/>
              </a:lnSpc>
              <a:defRPr sz="1800" b="0" i="0" u="none" strike="noStrike" spc="0">
                <a:solidFill>
                  <a:srgbClr val="1F2329">
                    <a:alpha val="100000"/>
                  </a:srgbClr>
                </a:solidFill>
                <a:latin typeface="Noto Sans SC" panose="020B0200000000000000" charset="-122"/>
              </a:defRPr>
            </a:lvl1pPr>
          </a:lstStyle>
          <a:p>
            <a:pPr marL="228600" indent="0" algn="l">
              <a:lnSpc>
                <a:spcPct val="92000"/>
              </a:lnSpc>
            </a:pPr>
            <a:r>
              <a:rPr lang="en-US" sz="1800" b="1"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8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29" hasCustomPrompt="1"/>
          </p:nvPr>
        </p:nvSpPr>
        <p:spPr>
          <a:xfrm>
            <a:off x="629841" y="1878806"/>
            <a:ext cx="3868340" cy="2763441"/>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30" hasCustomPrompt="1"/>
          </p:nvPr>
        </p:nvSpPr>
        <p:spPr>
          <a:xfrm>
            <a:off x="4629150" y="1260872"/>
            <a:ext cx="3887391" cy="617934"/>
          </a:xfrm>
          <a:prstGeom prst="rect">
            <a:avLst/>
          </a:prstGeom>
          <a:noFill/>
          <a:ln w="12700">
            <a:noFill/>
            <a:prstDash val="solid"/>
          </a:ln>
        </p:spPr>
        <p:txBody>
          <a:bodyPr wrap="square" lIns="68575" tIns="34275" rIns="68575" bIns="34275" anchor="b">
            <a:spAutoFit/>
          </a:bodyPr>
          <a:lstStyle>
            <a:lvl1pPr algn="l">
              <a:lnSpc>
                <a:spcPct val="92000"/>
              </a:lnSpc>
              <a:defRPr sz="1800" b="0" i="0" u="none" strike="noStrike" spc="0">
                <a:solidFill>
                  <a:srgbClr val="1F2329">
                    <a:alpha val="100000"/>
                  </a:srgbClr>
                </a:solidFill>
                <a:latin typeface="Noto Sans SC" panose="020B0200000000000000" charset="-122"/>
              </a:defRPr>
            </a:lvl1pPr>
          </a:lstStyle>
          <a:p>
            <a:pPr marL="228600" indent="0" algn="l">
              <a:lnSpc>
                <a:spcPct val="92000"/>
              </a:lnSpc>
            </a:pPr>
            <a:r>
              <a:rPr lang="en-US" sz="1800" b="1"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8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31" hasCustomPrompt="1"/>
          </p:nvPr>
        </p:nvSpPr>
        <p:spPr>
          <a:xfrm>
            <a:off x="4629150" y="1878806"/>
            <a:ext cx="3887391" cy="2763441"/>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32"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8" name="AutoShape 8"/>
          <p:cNvSpPr/>
          <p:nvPr>
            <p:ph type="body" sz="quarter" idx="33"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9" name="AutoShape 9"/>
          <p:cNvSpPr/>
          <p:nvPr>
            <p:ph type="body" sz="quarter" idx="34"/>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_ONLY">
    <p:spTree>
      <p:nvGrpSpPr>
        <p:cNvPr id="1" name=""/>
        <p:cNvGrpSpPr/>
        <p:nvPr/>
      </p:nvGrpSpPr>
      <p:grpSpPr>
        <a:xfrm>
          <a:off x="0" y="0"/>
          <a:ext cx="0" cy="0"/>
          <a:chOff x="0" y="0"/>
          <a:chExt cx="0" cy="0"/>
        </a:xfrm>
      </p:grpSpPr>
      <p:sp>
        <p:nvSpPr>
          <p:cNvPr id="2" name="AutoShape 2"/>
          <p:cNvSpPr/>
          <p:nvPr>
            <p:ph type="body" sz="quarter" idx="35" hasCustomPrompt="1"/>
          </p:nvPr>
        </p:nvSpPr>
        <p:spPr>
          <a:xfrm>
            <a:off x="628650" y="273844"/>
            <a:ext cx="7886700" cy="994172"/>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36"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37"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38"/>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LANK">
    <p:spTree>
      <p:nvGrpSpPr>
        <p:cNvPr id="1" name=""/>
        <p:cNvGrpSpPr/>
        <p:nvPr/>
      </p:nvGrpSpPr>
      <p:grpSpPr>
        <a:xfrm>
          <a:off x="0" y="0"/>
          <a:ext cx="0" cy="0"/>
          <a:chOff x="0" y="0"/>
          <a:chExt cx="0" cy="0"/>
        </a:xfrm>
      </p:grpSpPr>
      <p:sp>
        <p:nvSpPr>
          <p:cNvPr id="2" name="AutoShape 2"/>
          <p:cNvSpPr/>
          <p:nvPr>
            <p:ph type="body" sz="quarter" idx="39"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40"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41"/>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OBJECT_WITH_CAPTION_TEXT">
    <p:spTree>
      <p:nvGrpSpPr>
        <p:cNvPr id="1" name=""/>
        <p:cNvGrpSpPr/>
        <p:nvPr/>
      </p:nvGrpSpPr>
      <p:grpSpPr>
        <a:xfrm>
          <a:off x="0" y="0"/>
          <a:ext cx="0" cy="0"/>
          <a:chOff x="0" y="0"/>
          <a:chExt cx="0" cy="0"/>
        </a:xfrm>
      </p:grpSpPr>
      <p:sp>
        <p:nvSpPr>
          <p:cNvPr id="2" name="AutoShape 2"/>
          <p:cNvSpPr/>
          <p:nvPr>
            <p:ph type="body" sz="quarter" idx="42" hasCustomPrompt="1"/>
          </p:nvPr>
        </p:nvSpPr>
        <p:spPr>
          <a:xfrm>
            <a:off x="629841" y="342900"/>
            <a:ext cx="2949178" cy="1200150"/>
          </a:xfrm>
          <a:prstGeom prst="rect">
            <a:avLst/>
          </a:prstGeom>
          <a:noFill/>
          <a:ln w="12700">
            <a:noFill/>
            <a:prstDash val="solid"/>
          </a:ln>
        </p:spPr>
        <p:txBody>
          <a:bodyPr wrap="square" lIns="68575" tIns="34275" rIns="68575" bIns="34275" anchor="b">
            <a:spAutoFit/>
          </a:bodyPr>
          <a:lstStyle>
            <a:lvl1pPr algn="l">
              <a:lnSpc>
                <a:spcPct val="92000"/>
              </a:lnSpc>
              <a:defRPr sz="2400" b="1" i="0" u="none" strike="noStrike" spc="0">
                <a:solidFill>
                  <a:srgbClr val="1F2329">
                    <a:alpha val="100000"/>
                  </a:srgbClr>
                </a:solidFill>
                <a:latin typeface="Noto Sans SC" panose="020B0200000000000000" charset="-122"/>
              </a:defRPr>
            </a:lvl1pPr>
          </a:lstStyle>
          <a:p>
            <a:pPr indent="0" algn="l">
              <a:lnSpc>
                <a:spcPct val="92000"/>
              </a:lnSpc>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43" hasCustomPrompt="1"/>
          </p:nvPr>
        </p:nvSpPr>
        <p:spPr>
          <a:xfrm>
            <a:off x="3887391" y="740569"/>
            <a:ext cx="4629150" cy="3655219"/>
          </a:xfrm>
          <a:prstGeom prst="rect">
            <a:avLst/>
          </a:prstGeom>
          <a:noFill/>
          <a:ln w="12700">
            <a:noFill/>
            <a:prstDash val="solid"/>
          </a:ln>
        </p:spPr>
        <p:txBody>
          <a:bodyPr wrap="square" lIns="68575" tIns="34275" rIns="68575" bIns="34275" anchor="t">
            <a:spAutoFit/>
          </a:bodyPr>
          <a:lstStyle>
            <a:lvl1pPr algn="l">
              <a:lnSpc>
                <a:spcPct val="92000"/>
              </a:lnSpc>
              <a:defRPr sz="2400" b="0" i="0" u="none" strike="noStrike" spc="0">
                <a:solidFill>
                  <a:srgbClr val="1F2329">
                    <a:alpha val="100000"/>
                  </a:srgbClr>
                </a:solidFill>
                <a:latin typeface="Noto Sans SC" panose="020B0200000000000000" charset="-122"/>
              </a:defRPr>
            </a:lvl1pPr>
          </a:lstStyle>
          <a:p>
            <a:pPr marL="76200" indent="0" algn="l">
              <a:lnSpc>
                <a:spcPct val="92000"/>
              </a:lnSpc>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44" hasCustomPrompt="1"/>
          </p:nvPr>
        </p:nvSpPr>
        <p:spPr>
          <a:xfrm>
            <a:off x="629841" y="1543050"/>
            <a:ext cx="2949178" cy="2858691"/>
          </a:xfrm>
          <a:prstGeom prst="rect">
            <a:avLst/>
          </a:prstGeom>
          <a:noFill/>
          <a:ln w="12700">
            <a:noFill/>
            <a:prstDash val="solid"/>
          </a:ln>
        </p:spPr>
        <p:txBody>
          <a:bodyPr wrap="square" lIns="68575" tIns="34275" rIns="68575" bIns="34275" anchor="t">
            <a:spAutoFit/>
          </a:bodyPr>
          <a:lstStyle>
            <a:lvl1pPr algn="l">
              <a:lnSpc>
                <a:spcPct val="92000"/>
              </a:lnSpc>
              <a:defRPr sz="1200" b="0" i="0" u="none" strike="noStrike" spc="0">
                <a:solidFill>
                  <a:srgbClr val="1F2329">
                    <a:alpha val="100000"/>
                  </a:srgbClr>
                </a:solidFill>
                <a:latin typeface="Noto Sans SC" panose="020B0200000000000000" charset="-122"/>
              </a:defRPr>
            </a:lvl1pPr>
          </a:lstStyle>
          <a:p>
            <a:pPr marL="228600" indent="0" algn="l">
              <a:lnSpc>
                <a:spcPct val="92000"/>
              </a:lnSpc>
            </a:pPr>
            <a:r>
              <a:rPr lang="en-US" sz="12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2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45"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46"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47"/>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7" name="Shape 17"/>
        <p:cNvGrpSpPr/>
        <p:nvPr/>
      </p:nvGrpSpPr>
      <p:grpSpPr>
        <a:xfrm>
          <a:off x="0" y="0"/>
          <a:ext cx="0" cy="0"/>
          <a:chOff x="0" y="0"/>
          <a:chExt cx="0" cy="0"/>
        </a:xfrm>
      </p:grpSpPr>
      <p:sp>
        <p:nvSpPr>
          <p:cNvPr id="18"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0"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PICTURE_WITH_CAPTION_TEXT">
    <p:spTree>
      <p:nvGrpSpPr>
        <p:cNvPr id="1" name=""/>
        <p:cNvGrpSpPr/>
        <p:nvPr/>
      </p:nvGrpSpPr>
      <p:grpSpPr>
        <a:xfrm>
          <a:off x="0" y="0"/>
          <a:ext cx="0" cy="0"/>
          <a:chOff x="0" y="0"/>
          <a:chExt cx="0" cy="0"/>
        </a:xfrm>
      </p:grpSpPr>
      <p:sp>
        <p:nvSpPr>
          <p:cNvPr id="2" name="AutoShape 2"/>
          <p:cNvSpPr/>
          <p:nvPr>
            <p:ph type="body" sz="quarter" idx="48" hasCustomPrompt="1"/>
          </p:nvPr>
        </p:nvSpPr>
        <p:spPr>
          <a:xfrm>
            <a:off x="629841" y="342900"/>
            <a:ext cx="2949178" cy="1200150"/>
          </a:xfrm>
          <a:prstGeom prst="rect">
            <a:avLst/>
          </a:prstGeom>
          <a:noFill/>
          <a:ln w="12700">
            <a:noFill/>
            <a:prstDash val="solid"/>
          </a:ln>
        </p:spPr>
        <p:txBody>
          <a:bodyPr wrap="square" lIns="68575" tIns="34275" rIns="68575" bIns="34275" anchor="b">
            <a:spAutoFit/>
          </a:bodyPr>
          <a:lstStyle>
            <a:lvl1pPr algn="l">
              <a:lnSpc>
                <a:spcPct val="92000"/>
              </a:lnSpc>
              <a:defRPr sz="2400" b="1" i="0" u="none" strike="noStrike" spc="0">
                <a:solidFill>
                  <a:srgbClr val="1F2329">
                    <a:alpha val="100000"/>
                  </a:srgbClr>
                </a:solidFill>
                <a:latin typeface="Noto Sans SC" panose="020B0200000000000000" charset="-122"/>
              </a:defRPr>
            </a:lvl1pPr>
          </a:lstStyle>
          <a:p>
            <a:pPr indent="0" algn="l">
              <a:lnSpc>
                <a:spcPct val="92000"/>
              </a:lnSpc>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pic" sz="quarter" idx="49"/>
          </p:nvPr>
        </p:nvSpPr>
        <p:spPr>
          <a:xfrm>
            <a:off x="3887391" y="740569"/>
            <a:ext cx="4629150" cy="3655219"/>
          </a:xfrm>
          <a:prstGeom prst="rect">
            <a:avLst/>
          </a:prstGeom>
          <a:noFill/>
          <a:ln w="12700">
            <a:noFill/>
            <a:prstDash val="solid"/>
          </a:ln>
        </p:spPr>
        <p:txBody>
          <a:bodyPr lIns="63500" tIns="63500" rIns="63500" bIns="63500" anchor="ctr"/>
          <a:lstStyle>
            <a:lvl1pPr algn="ctr">
              <a:defRPr sz="1600" b="0" i="0" u="none" strike="noStrike" spc="0">
                <a:solidFill>
                  <a:srgbClr val="1F2329">
                    <a:alpha val="100000"/>
                  </a:srgbClr>
                </a:solidFill>
                <a:latin typeface="Noto Sans SC" panose="020B0200000000000000" charset="-122"/>
              </a:defRPr>
            </a:lvl1pPr>
          </a:lstStyle>
          <a:p>
            <a:pPr algn="ctr"/>
          </a:p>
        </p:txBody>
      </p:sp>
      <p:sp>
        <p:nvSpPr>
          <p:cNvPr id="4" name="AutoShape 4"/>
          <p:cNvSpPr/>
          <p:nvPr>
            <p:ph type="body" sz="quarter" idx="50" hasCustomPrompt="1"/>
          </p:nvPr>
        </p:nvSpPr>
        <p:spPr>
          <a:xfrm>
            <a:off x="629841" y="1543050"/>
            <a:ext cx="2949178" cy="2858691"/>
          </a:xfrm>
          <a:prstGeom prst="rect">
            <a:avLst/>
          </a:prstGeom>
          <a:noFill/>
          <a:ln w="12700">
            <a:noFill/>
            <a:prstDash val="solid"/>
          </a:ln>
        </p:spPr>
        <p:txBody>
          <a:bodyPr wrap="square" lIns="68575" tIns="34275" rIns="68575" bIns="34275" anchor="t">
            <a:spAutoFit/>
          </a:bodyPr>
          <a:lstStyle>
            <a:lvl1pPr algn="l">
              <a:lnSpc>
                <a:spcPct val="92000"/>
              </a:lnSpc>
              <a:defRPr sz="1200" b="0" i="0" u="none" strike="noStrike" spc="0">
                <a:solidFill>
                  <a:srgbClr val="1F2329">
                    <a:alpha val="100000"/>
                  </a:srgbClr>
                </a:solidFill>
                <a:latin typeface="Noto Sans SC" panose="020B0200000000000000" charset="-122"/>
              </a:defRPr>
            </a:lvl1pPr>
          </a:lstStyle>
          <a:p>
            <a:pPr marL="228600" indent="0" algn="l">
              <a:lnSpc>
                <a:spcPct val="92000"/>
              </a:lnSpc>
            </a:pPr>
            <a:r>
              <a:rPr lang="en-US" sz="12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12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51"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52"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53"/>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VERTICAL_TEXT">
    <p:spTree>
      <p:nvGrpSpPr>
        <p:cNvPr id="1" name=""/>
        <p:cNvGrpSpPr/>
        <p:nvPr/>
      </p:nvGrpSpPr>
      <p:grpSpPr>
        <a:xfrm>
          <a:off x="0" y="0"/>
          <a:ext cx="0" cy="0"/>
          <a:chOff x="0" y="0"/>
          <a:chExt cx="0" cy="0"/>
        </a:xfrm>
      </p:grpSpPr>
      <p:sp>
        <p:nvSpPr>
          <p:cNvPr id="2" name="AutoShape 2"/>
          <p:cNvSpPr/>
          <p:nvPr>
            <p:ph type="body" sz="quarter" idx="54" hasCustomPrompt="1"/>
          </p:nvPr>
        </p:nvSpPr>
        <p:spPr>
          <a:xfrm>
            <a:off x="628650" y="273844"/>
            <a:ext cx="7886700" cy="994172"/>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55" hasCustomPrompt="1"/>
          </p:nvPr>
        </p:nvSpPr>
        <p:spPr>
          <a:xfrm rot="5400000">
            <a:off x="2940248" y="-942379"/>
            <a:ext cx="3263504" cy="7886700"/>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56"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57"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58"/>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VERTICAL_TITLE_AND_VERTICAL_TEXT">
    <p:spTree>
      <p:nvGrpSpPr>
        <p:cNvPr id="1" name=""/>
        <p:cNvGrpSpPr/>
        <p:nvPr/>
      </p:nvGrpSpPr>
      <p:grpSpPr>
        <a:xfrm>
          <a:off x="0" y="0"/>
          <a:ext cx="0" cy="0"/>
          <a:chOff x="0" y="0"/>
          <a:chExt cx="0" cy="0"/>
        </a:xfrm>
      </p:grpSpPr>
      <p:sp>
        <p:nvSpPr>
          <p:cNvPr id="2" name="AutoShape 2"/>
          <p:cNvSpPr/>
          <p:nvPr>
            <p:ph type="body" sz="quarter" idx="59" hasCustomPrompt="1"/>
          </p:nvPr>
        </p:nvSpPr>
        <p:spPr>
          <a:xfrm rot="5400000">
            <a:off x="5350073" y="1467445"/>
            <a:ext cx="4358879" cy="1971675"/>
          </a:xfrm>
          <a:prstGeom prst="rect">
            <a:avLst/>
          </a:prstGeom>
          <a:noFill/>
          <a:ln w="12700">
            <a:noFill/>
            <a:prstDash val="solid"/>
          </a:ln>
        </p:spPr>
        <p:txBody>
          <a:bodyPr wrap="square" lIns="68575" tIns="34275" rIns="68575" bIns="34275" anchor="ctr">
            <a:spAutoFit/>
          </a:bodyPr>
          <a:lstStyle>
            <a:lvl1pPr algn="l">
              <a:lnSpc>
                <a:spcPct val="92000"/>
              </a:lnSpc>
              <a:defRPr sz="3300" b="1" i="0" u="none" strike="noStrike" spc="0">
                <a:solidFill>
                  <a:srgbClr val="1F2329">
                    <a:alpha val="100000"/>
                  </a:srgbClr>
                </a:solidFill>
                <a:latin typeface="Noto Sans SC" panose="020B0200000000000000" charset="-122"/>
              </a:defRPr>
            </a:lvl1pPr>
          </a:lstStyle>
          <a:p>
            <a:pPr indent="0" algn="l">
              <a:lnSpc>
                <a:spcPct val="92000"/>
              </a:lnSpc>
            </a:pPr>
            <a:r>
              <a:rPr lang="en-US" sz="33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3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60" hasCustomPrompt="1"/>
          </p:nvPr>
        </p:nvSpPr>
        <p:spPr>
          <a:xfrm rot="5400000">
            <a:off x="1349573" y="-447080"/>
            <a:ext cx="4358879" cy="5800725"/>
          </a:xfrm>
          <a:prstGeom prst="rect">
            <a:avLst/>
          </a:prstGeom>
          <a:noFill/>
          <a:ln w="12700">
            <a:noFill/>
            <a:prstDash val="solid"/>
          </a:ln>
        </p:spPr>
        <p:txBody>
          <a:bodyPr wrap="square" lIns="68575" tIns="34275" rIns="68575" bIns="34275" anchor="t">
            <a:spAutoFit/>
          </a:bodyPr>
          <a:lstStyle>
            <a:lvl1pPr algn="l">
              <a:lnSpc>
                <a:spcPct val="92000"/>
              </a:lnSpc>
              <a:defRPr sz="2100" b="0" i="0" u="none" strike="noStrike" spc="0">
                <a:solidFill>
                  <a:srgbClr val="1F2329">
                    <a:alpha val="100000"/>
                  </a:srgbClr>
                </a:solidFill>
                <a:latin typeface="Noto Sans SC" panose="020B0200000000000000" charset="-122"/>
              </a:defRPr>
            </a:lvl1pPr>
          </a:lstStyle>
          <a:p>
            <a:pPr marL="139700" indent="0" algn="l">
              <a:lnSpc>
                <a:spcPct val="92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单击此处添加文本</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61" hasCustomPrompt="1"/>
          </p:nvPr>
        </p:nvSpPr>
        <p:spPr>
          <a:xfrm>
            <a:off x="628650" y="4767263"/>
            <a:ext cx="2057400" cy="273844"/>
          </a:xfrm>
          <a:prstGeom prst="rect">
            <a:avLst/>
          </a:prstGeom>
          <a:noFill/>
          <a:ln w="12700">
            <a:noFill/>
            <a:prstDash val="solid"/>
          </a:ln>
        </p:spPr>
        <p:txBody>
          <a:bodyPr wrap="square" lIns="68575" tIns="34275" rIns="68575" bIns="34275" anchor="ctr">
            <a:spAutoFit/>
          </a:bodyPr>
          <a:lstStyle>
            <a:lvl1pPr algn="l">
              <a:lnSpc>
                <a:spcPct val="100000"/>
              </a:lnSpc>
              <a:defRPr sz="900" b="0" i="0" u="none" strike="noStrike" spc="0">
                <a:solidFill>
                  <a:srgbClr val="1F2329">
                    <a:alpha val="100000"/>
                  </a:srgbClr>
                </a:solidFill>
                <a:latin typeface="Noto Sans SC" panose="020B0200000000000000" charset="-122"/>
              </a:defRPr>
            </a:lvl1pPr>
          </a:lstStyle>
          <a:p>
            <a:pPr indent="0" algn="l">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日期</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62" hasCustomPrompt="1"/>
          </p:nvPr>
        </p:nvSpPr>
        <p:spPr>
          <a:xfrm>
            <a:off x="3028950" y="4767263"/>
            <a:ext cx="3086100" cy="273844"/>
          </a:xfrm>
          <a:prstGeom prst="rect">
            <a:avLst/>
          </a:prstGeom>
          <a:noFill/>
          <a:ln w="12700">
            <a:noFill/>
            <a:prstDash val="solid"/>
          </a:ln>
        </p:spPr>
        <p:txBody>
          <a:bodyPr wrap="square" lIns="68575" tIns="34275" rIns="68575" bIns="34275" anchor="ctr">
            <a:spAutoFit/>
          </a:bodyPr>
          <a:lstStyle>
            <a:lvl1pPr algn="ctr">
              <a:lnSpc>
                <a:spcPct val="100000"/>
              </a:lnSpc>
              <a:defRPr sz="900" b="0" i="0" u="none" strike="noStrike" spc="0">
                <a:solidFill>
                  <a:srgbClr val="1F2329">
                    <a:alpha val="100000"/>
                  </a:srgbClr>
                </a:solidFill>
                <a:latin typeface="Noto Sans SC" panose="020B0200000000000000" charset="-122"/>
              </a:defRPr>
            </a:lvl1pPr>
          </a:lstStyle>
          <a:p>
            <a:pPr indent="0" algn="ctr">
              <a:lnSpc>
                <a:spcPct val="100000"/>
              </a:lnSpc>
            </a:pPr>
            <a:r>
              <a:rPr lang="en-US" sz="900" b="0" i="0" u="none" strike="noStrike">
                <a:solidFill>
                  <a:srgbClr val="888888"/>
                </a:solidFill>
                <a:latin typeface="Arial" panose="020B0604020202020204"/>
                <a:ea typeface="Arial" panose="020B0604020202020204"/>
                <a:cs typeface="Arial" panose="020B0604020202020204"/>
                <a:sym typeface="Arial" panose="020B0604020202020204"/>
              </a:rPr>
              <a:t>页脚</a:t>
            </a:r>
            <a:endParaRPr lang="en-US" sz="900" b="0" i="0" u="none" strike="noStrike">
              <a:solidFill>
                <a:srgbClr val="888888"/>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63"/>
          </p:nvPr>
        </p:nvSpPr>
        <p:spPr>
          <a:xfrm>
            <a:off x="6457950" y="4767263"/>
            <a:ext cx="2057400" cy="273844"/>
          </a:xfrm>
          <a:prstGeom prst="rect">
            <a:avLst/>
          </a:prstGeom>
          <a:noFill/>
          <a:ln w="12700">
            <a:noFill/>
            <a:prstDash val="solid"/>
          </a:ln>
        </p:spPr>
        <p:txBody>
          <a:bodyPr wrap="square" lIns="68575" tIns="34275" rIns="68575" bIns="34275" anchor="ctr">
            <a:spAutoFit/>
          </a:bodyPr>
          <a:lstStyle>
            <a:lvl1pPr algn="r">
              <a:lnSpc>
                <a:spcPct val="100000"/>
              </a:lnSpc>
              <a:defRPr sz="900" b="0" i="0" u="none" strike="noStrike" spc="0">
                <a:solidFill>
                  <a:srgbClr val="888888">
                    <a:alpha val="100000"/>
                  </a:srgbClr>
                </a:solidFill>
                <a:latin typeface="Arial" panose="020B0604020202020204"/>
              </a:defRPr>
            </a:lvl1pPr>
          </a:lstStyle>
          <a:p>
            <a:pPr algn="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AutoShape 2"/>
          <p:cNvSpPr/>
          <p:nvPr>
            <p:ph type="body" sz="quarter" idx="64" hasCustomPrompt="1"/>
          </p:nvPr>
        </p:nvSpPr>
        <p:spPr>
          <a:xfrm>
            <a:off x="2032000" y="1763949"/>
            <a:ext cx="12192000" cy="2916001"/>
          </a:xfrm>
          <a:prstGeom prst="rect">
            <a:avLst/>
          </a:prstGeom>
          <a:noFill/>
          <a:ln w="12700">
            <a:noFill/>
            <a:prstDash val="solid"/>
          </a:ln>
        </p:spPr>
        <p:txBody>
          <a:bodyPr wrap="square" lIns="127000" tIns="63500" rIns="127000" bIns="63500" anchor="b">
            <a:spAutoFit/>
          </a:bodyPr>
          <a:lstStyle>
            <a:lvl1pPr algn="ctr">
              <a:lnSpc>
                <a:spcPct val="108000"/>
              </a:lnSpc>
              <a:defRPr sz="8000" b="0" i="0" u="none" strike="noStrike" spc="0">
                <a:solidFill>
                  <a:srgbClr val="000000">
                    <a:alpha val="100000"/>
                  </a:srgbClr>
                </a:solidFill>
                <a:latin typeface="Arial" panose="020B0604020202020204"/>
              </a:defRPr>
            </a:lvl1pPr>
          </a:lstStyle>
          <a:p>
            <a:pPr indent="0" algn="ctr">
              <a:lnSpc>
                <a:spcPct val="108000"/>
              </a:lnSpc>
            </a:pPr>
            <a:r>
              <a:rPr lang="en-US" sz="8000" b="0" i="0" u="none" strike="noStrike">
                <a:solidFill>
                  <a:srgbClr val="000000"/>
                </a:solidFill>
                <a:latin typeface="Arial" panose="020B0604020202020204"/>
                <a:ea typeface="Arial" panose="020B0604020202020204"/>
                <a:cs typeface="Arial" panose="020B0604020202020204"/>
                <a:sym typeface="Arial" panose="020B0604020202020204"/>
              </a:rPr>
              <a:t>单击此处添加标题</a:t>
            </a:r>
            <a:endParaRPr lang="en-US" sz="80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65"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66"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67"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68" hasCustomPrompt="1"/>
          </p:nvPr>
        </p:nvSpPr>
        <p:spPr>
          <a:xfrm>
            <a:off x="2032000" y="4802717"/>
            <a:ext cx="12192000" cy="2207683"/>
          </a:xfrm>
          <a:prstGeom prst="rect">
            <a:avLst/>
          </a:prstGeom>
          <a:noFill/>
          <a:ln w="12700">
            <a:noFill/>
            <a:prstDash val="solid"/>
          </a:ln>
        </p:spPr>
        <p:txBody>
          <a:bodyPr wrap="square" lIns="127000" tIns="63500" rIns="127000" bIns="63500" anchor="t">
            <a:spAutoFit/>
          </a:bodyPr>
          <a:lstStyle>
            <a:lvl1pPr algn="ctr">
              <a:lnSpc>
                <a:spcPct val="75000"/>
              </a:lnSpc>
              <a:defRPr sz="2400" b="0" i="0" u="none" strike="noStrike" spc="0">
                <a:solidFill>
                  <a:srgbClr val="404040">
                    <a:alpha val="100000"/>
                  </a:srgbClr>
                </a:solidFill>
                <a:latin typeface="Arial" panose="020B0604020202020204"/>
              </a:defRPr>
            </a:lvl1pPr>
          </a:lstStyle>
          <a:p>
            <a:pPr indent="0" algn="ctr">
              <a:lnSpc>
                <a:spcPct val="75000"/>
              </a:lnSpc>
            </a:pPr>
            <a:r>
              <a:rPr lang="en-US" sz="2400" b="0" i="0" u="none" strike="noStrike">
                <a:solidFill>
                  <a:srgbClr val="404040"/>
                </a:solidFill>
                <a:latin typeface="Arial" panose="020B0604020202020204"/>
                <a:ea typeface="Arial" panose="020B0604020202020204"/>
                <a:cs typeface="Arial" panose="020B0604020202020204"/>
                <a:sym typeface="Arial" panose="020B0604020202020204"/>
              </a:rPr>
              <a:t>单击此处添加副标题</a:t>
            </a:r>
            <a:endParaRPr lang="en-US" sz="2400" b="0" i="0" u="none" strike="noStrike">
              <a:solidFill>
                <a:srgbClr val="40404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和内容">
    <p:spTree>
      <p:nvGrpSpPr>
        <p:cNvPr id="1" name=""/>
        <p:cNvGrpSpPr/>
        <p:nvPr/>
      </p:nvGrpSpPr>
      <p:grpSpPr>
        <a:xfrm>
          <a:off x="0" y="0"/>
          <a:ext cx="0" cy="0"/>
          <a:chOff x="0" y="0"/>
          <a:chExt cx="0" cy="0"/>
        </a:xfrm>
      </p:grpSpPr>
      <p:sp>
        <p:nvSpPr>
          <p:cNvPr id="2" name="AutoShape 2"/>
          <p:cNvSpPr/>
          <p:nvPr>
            <p:ph type="body" sz="quarter" idx="69" hasCustomPrompt="1"/>
          </p:nvPr>
        </p:nvSpPr>
        <p:spPr>
          <a:xfrm>
            <a:off x="863600" y="344593"/>
            <a:ext cx="14020800" cy="1767417"/>
          </a:xfrm>
          <a:prstGeom prst="rect">
            <a:avLst/>
          </a:prstGeom>
          <a:noFill/>
          <a:ln w="12700">
            <a:noFill/>
            <a:prstDash val="solid"/>
          </a:ln>
        </p:spPr>
        <p:txBody>
          <a:bodyPr wrap="square" lIns="127000" tIns="63500" rIns="127000" bIns="63500" anchor="ctr">
            <a:spAutoFit/>
          </a:bodyPr>
          <a:lstStyle>
            <a:lvl1pPr algn="l">
              <a:lnSpc>
                <a:spcPct val="75000"/>
              </a:lnSpc>
              <a:defRPr sz="3200" b="1" i="0" u="none" strike="noStrike" spc="0">
                <a:solidFill>
                  <a:srgbClr val="000000">
                    <a:alpha val="100000"/>
                  </a:srgbClr>
                </a:solidFill>
                <a:latin typeface="Arial" panose="020B0604020202020204"/>
              </a:defRPr>
            </a:lvl1pPr>
          </a:lstStyle>
          <a:p>
            <a:pPr indent="0" algn="l">
              <a:lnSpc>
                <a:spcPct val="75000"/>
              </a:lnSpc>
            </a:pPr>
            <a:r>
              <a:rPr lang="en-US" sz="3200" b="1"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32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70"/>
          </p:nvPr>
        </p:nvSpPr>
        <p:spPr>
          <a:xfrm>
            <a:off x="863600" y="2434167"/>
            <a:ext cx="14020800" cy="5801784"/>
          </a:xfrm>
          <a:prstGeom prst="rect">
            <a:avLst/>
          </a:prstGeom>
          <a:noFill/>
          <a:ln w="12700">
            <a:noFill/>
            <a:prstDash val="solid"/>
          </a:ln>
        </p:spPr>
        <p:txBody>
          <a:bodyPr wrap="square" lIns="127000" tIns="63500" rIns="127000" bIns="63500" anchor="t">
            <a:spAutoFit/>
          </a:bodyPr>
          <a:lstStyle>
            <a:lvl1pPr algn="l">
              <a:lnSpc>
                <a:spcPct val="75000"/>
              </a:lnSpc>
              <a:defRPr sz="2600" b="0" i="0" u="none" strike="noStrike" spc="0">
                <a:solidFill>
                  <a:srgbClr val="404040">
                    <a:alpha val="100000"/>
                  </a:srgbClr>
                </a:solidFill>
                <a:latin typeface="Arial" panose="020B0604020202020204"/>
              </a:defRPr>
            </a:lvl1pPr>
          </a:lstStyle>
          <a:p>
            <a:pPr marL="330200" indent="-330200" algn="l">
              <a:lnSpc>
                <a:spcPct val="75000"/>
              </a:lnSpc>
              <a:buClr>
                <a:srgbClr val="404040"/>
              </a:buClr>
              <a:buChar char="•"/>
            </a:pPr>
            <a:r>
              <a:rPr lang="en-US" sz="2600" b="0" i="0" u="none" strike="noStrike">
                <a:solidFill>
                  <a:srgbClr val="404040"/>
                </a:solidFill>
                <a:latin typeface="Arial" panose="020B0604020202020204"/>
                <a:ea typeface="Arial" panose="020B0604020202020204"/>
                <a:cs typeface="Arial" panose="020B0604020202020204"/>
                <a:sym typeface="Arial" panose="020B0604020202020204"/>
              </a:rPr>
              <a:t>单击此处编辑母版文本样式</a:t>
            </a:r>
            <a:endParaRPr lang="en-US" sz="26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914400" lvl="1" indent="-304800" algn="l">
              <a:lnSpc>
                <a:spcPct val="75000"/>
              </a:lnSpc>
              <a:buClr>
                <a:srgbClr val="404040"/>
              </a:buClr>
              <a:buChar char="•"/>
            </a:pPr>
            <a:r>
              <a:rPr lang="en-US" sz="2400" b="0" i="0" u="none" strike="noStrike">
                <a:solidFill>
                  <a:srgbClr val="404040"/>
                </a:solidFill>
                <a:latin typeface="Arial" panose="020B0604020202020204"/>
                <a:ea typeface="Arial" panose="020B0604020202020204"/>
                <a:cs typeface="Arial" panose="020B0604020202020204"/>
                <a:sym typeface="Arial" panose="020B0604020202020204"/>
              </a:rPr>
              <a:t>第二级</a:t>
            </a:r>
            <a:endParaRPr lang="en-US" sz="24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333500" lvl="2" indent="-266700" algn="l">
              <a:lnSpc>
                <a:spcPct val="7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第三级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866900" lvl="3" indent="-266700" algn="l">
              <a:lnSpc>
                <a:spcPct val="7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第四级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2400300" lvl="4" indent="-266700" algn="l">
              <a:lnSpc>
                <a:spcPct val="7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第五级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71"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72"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73"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节标题">
    <p:spTree>
      <p:nvGrpSpPr>
        <p:cNvPr id="1" name=""/>
        <p:cNvGrpSpPr/>
        <p:nvPr/>
      </p:nvGrpSpPr>
      <p:grpSpPr>
        <a:xfrm>
          <a:off x="0" y="0"/>
          <a:ext cx="0" cy="0"/>
          <a:chOff x="0" y="0"/>
          <a:chExt cx="0" cy="0"/>
        </a:xfrm>
      </p:grpSpPr>
      <p:sp>
        <p:nvSpPr>
          <p:cNvPr id="2" name="AutoShape 2"/>
          <p:cNvSpPr/>
          <p:nvPr>
            <p:ph type="body" sz="quarter" idx="74" hasCustomPrompt="1"/>
          </p:nvPr>
        </p:nvSpPr>
        <p:spPr>
          <a:xfrm>
            <a:off x="1109133" y="5001489"/>
            <a:ext cx="9762067" cy="1081809"/>
          </a:xfrm>
          <a:prstGeom prst="rect">
            <a:avLst/>
          </a:prstGeom>
          <a:noFill/>
          <a:ln w="12700">
            <a:noFill/>
            <a:prstDash val="solid"/>
          </a:ln>
        </p:spPr>
        <p:txBody>
          <a:bodyPr wrap="square" lIns="127000" tIns="63500" rIns="127000" bIns="63500" anchor="b">
            <a:spAutoFit/>
          </a:bodyPr>
          <a:lstStyle>
            <a:lvl1pPr algn="l">
              <a:lnSpc>
                <a:spcPct val="75000"/>
              </a:lnSpc>
              <a:defRPr sz="5300" b="0" i="0" u="none" strike="noStrike" spc="0">
                <a:solidFill>
                  <a:srgbClr val="000000">
                    <a:alpha val="100000"/>
                  </a:srgbClr>
                </a:solidFill>
                <a:latin typeface="Arial" panose="020B0604020202020204"/>
              </a:defRPr>
            </a:lvl1pPr>
          </a:lstStyle>
          <a:p>
            <a:pPr indent="0" algn="l">
              <a:lnSpc>
                <a:spcPct val="75000"/>
              </a:lnSpc>
            </a:pPr>
            <a:r>
              <a:rPr lang="en-US" sz="53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5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75"/>
          </p:nvPr>
        </p:nvSpPr>
        <p:spPr>
          <a:xfrm>
            <a:off x="1109133" y="6146704"/>
            <a:ext cx="9762067" cy="863407"/>
          </a:xfrm>
          <a:prstGeom prst="rect">
            <a:avLst/>
          </a:prstGeom>
          <a:noFill/>
          <a:ln w="12700">
            <a:noFill/>
            <a:prstDash val="solid"/>
          </a:ln>
        </p:spPr>
        <p:txBody>
          <a:bodyPr wrap="square" lIns="127000" tIns="63500" rIns="127000" bIns="63500" anchor="t">
            <a:spAutoFit/>
          </a:bodyPr>
          <a:lstStyle>
            <a:lvl1pPr algn="l">
              <a:lnSpc>
                <a:spcPct val="75000"/>
              </a:lnSpc>
              <a:defRPr sz="2400" b="0" i="0" u="none" strike="noStrike" spc="0">
                <a:solidFill>
                  <a:srgbClr val="000000">
                    <a:alpha val="100000"/>
                  </a:srgbClr>
                </a:solidFill>
                <a:latin typeface="Arial" panose="020B0604020202020204"/>
              </a:defRPr>
            </a:lvl1pPr>
          </a:lstStyle>
          <a:p>
            <a:pPr indent="0" algn="l">
              <a:lnSpc>
                <a:spcPct val="75000"/>
              </a:lnSpc>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76"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77"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78"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两栏内容">
    <p:spTree>
      <p:nvGrpSpPr>
        <p:cNvPr id="1" name=""/>
        <p:cNvGrpSpPr/>
        <p:nvPr/>
      </p:nvGrpSpPr>
      <p:grpSpPr>
        <a:xfrm>
          <a:off x="0" y="0"/>
          <a:ext cx="0" cy="0"/>
          <a:chOff x="0" y="0"/>
          <a:chExt cx="0" cy="0"/>
        </a:xfrm>
      </p:grpSpPr>
      <p:sp>
        <p:nvSpPr>
          <p:cNvPr id="2" name="AutoShape 2"/>
          <p:cNvSpPr/>
          <p:nvPr>
            <p:ph type="body" sz="quarter" idx="79" hasCustomPrompt="1"/>
          </p:nvPr>
        </p:nvSpPr>
        <p:spPr>
          <a:xfrm>
            <a:off x="863600" y="344593"/>
            <a:ext cx="14020800" cy="1767417"/>
          </a:xfrm>
          <a:prstGeom prst="rect">
            <a:avLst/>
          </a:prstGeom>
          <a:noFill/>
          <a:ln w="12700">
            <a:noFill/>
            <a:prstDash val="solid"/>
          </a:ln>
        </p:spPr>
        <p:txBody>
          <a:bodyPr wrap="square" lIns="127000" tIns="63500" rIns="127000" bIns="63500" anchor="ctr">
            <a:spAutoFit/>
          </a:bodyPr>
          <a:lstStyle>
            <a:lvl1pPr algn="l">
              <a:lnSpc>
                <a:spcPct val="75000"/>
              </a:lnSpc>
              <a:defRPr sz="3200" b="1" i="0" u="none" strike="noStrike" spc="0">
                <a:solidFill>
                  <a:srgbClr val="000000">
                    <a:alpha val="100000"/>
                  </a:srgbClr>
                </a:solidFill>
                <a:latin typeface="Arial" panose="020B0604020202020204"/>
              </a:defRPr>
            </a:lvl1pPr>
          </a:lstStyle>
          <a:p>
            <a:pPr indent="0" algn="l">
              <a:lnSpc>
                <a:spcPct val="75000"/>
              </a:lnSpc>
            </a:pPr>
            <a:r>
              <a:rPr lang="en-US" sz="3200" b="1"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32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80"/>
          </p:nvPr>
        </p:nvSpPr>
        <p:spPr>
          <a:xfrm>
            <a:off x="863600" y="2434167"/>
            <a:ext cx="6908800" cy="5801784"/>
          </a:xfrm>
          <a:prstGeom prst="rect">
            <a:avLst/>
          </a:prstGeom>
          <a:noFill/>
          <a:ln w="12700">
            <a:noFill/>
            <a:prstDash val="solid"/>
          </a:ln>
        </p:spPr>
        <p:txBody>
          <a:bodyPr wrap="square" lIns="127000" tIns="63500" rIns="127000" bIns="63500" anchor="t">
            <a:spAutoFit/>
          </a:bodyPr>
          <a:lstStyle>
            <a:lvl1pPr algn="l">
              <a:lnSpc>
                <a:spcPct val="125000"/>
              </a:lnSpc>
              <a:defRPr sz="2600" b="0" i="0" u="none" strike="noStrike" spc="0">
                <a:solidFill>
                  <a:srgbClr val="404040">
                    <a:alpha val="100000"/>
                  </a:srgbClr>
                </a:solidFill>
                <a:latin typeface="Arial" panose="020B0604020202020204"/>
              </a:defRPr>
            </a:lvl1pPr>
          </a:lstStyle>
          <a:p>
            <a:pPr marL="330200" indent="-330200" algn="l">
              <a:lnSpc>
                <a:spcPct val="125000"/>
              </a:lnSpc>
              <a:buClr>
                <a:srgbClr val="404040"/>
              </a:buClr>
              <a:buChar char="•"/>
            </a:pPr>
            <a:r>
              <a:rPr lang="en-US" sz="2600" b="0" i="0" u="none" strike="noStrike">
                <a:solidFill>
                  <a:srgbClr val="404040"/>
                </a:solidFill>
                <a:latin typeface="Arial" panose="020B0604020202020204"/>
                <a:ea typeface="Arial" panose="020B0604020202020204"/>
                <a:cs typeface="Arial" panose="020B0604020202020204"/>
                <a:sym typeface="Arial" panose="020B0604020202020204"/>
              </a:rPr>
              <a:t>单击此处编辑母版文本样式</a:t>
            </a:r>
            <a:endParaRPr lang="en-US" sz="26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914400" lvl="1" indent="-304800" algn="l">
              <a:lnSpc>
                <a:spcPct val="125000"/>
              </a:lnSpc>
              <a:buClr>
                <a:srgbClr val="404040"/>
              </a:buClr>
              <a:buChar char="•"/>
            </a:pPr>
            <a:r>
              <a:rPr lang="en-US" sz="2400" b="0" i="0" u="none" strike="noStrike">
                <a:solidFill>
                  <a:srgbClr val="404040"/>
                </a:solidFill>
                <a:latin typeface="Arial" panose="020B0604020202020204"/>
                <a:ea typeface="Arial" panose="020B0604020202020204"/>
                <a:cs typeface="Arial" panose="020B0604020202020204"/>
                <a:sym typeface="Arial" panose="020B0604020202020204"/>
              </a:rPr>
              <a:t>第二级</a:t>
            </a:r>
            <a:endParaRPr lang="en-US" sz="24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333500" lvl="2"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第三级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866900" lvl="3"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第四级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2400300" lvl="4"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第五级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81"/>
          </p:nvPr>
        </p:nvSpPr>
        <p:spPr>
          <a:xfrm>
            <a:off x="7975600" y="2434167"/>
            <a:ext cx="6908800" cy="5801784"/>
          </a:xfrm>
          <a:prstGeom prst="rect">
            <a:avLst/>
          </a:prstGeom>
          <a:noFill/>
          <a:ln w="12700">
            <a:noFill/>
            <a:prstDash val="solid"/>
          </a:ln>
        </p:spPr>
        <p:txBody>
          <a:bodyPr wrap="square" lIns="127000" tIns="63500" rIns="127000" bIns="63500" anchor="t">
            <a:spAutoFit/>
          </a:bodyPr>
          <a:lstStyle>
            <a:lvl1pPr algn="l">
              <a:lnSpc>
                <a:spcPct val="125000"/>
              </a:lnSpc>
              <a:defRPr sz="2600" b="0" i="0" u="none" strike="noStrike" spc="0">
                <a:solidFill>
                  <a:srgbClr val="404040">
                    <a:alpha val="100000"/>
                  </a:srgbClr>
                </a:solidFill>
                <a:latin typeface="Arial" panose="020B0604020202020204"/>
              </a:defRPr>
            </a:lvl1pPr>
          </a:lstStyle>
          <a:p>
            <a:pPr marL="330200" indent="-330200" algn="l">
              <a:lnSpc>
                <a:spcPct val="125000"/>
              </a:lnSpc>
              <a:buClr>
                <a:srgbClr val="404040"/>
              </a:buClr>
              <a:buChar char="•"/>
            </a:pPr>
            <a:r>
              <a:rPr lang="en-US" sz="2600" b="0" i="0" u="none" strike="noStrike">
                <a:solidFill>
                  <a:srgbClr val="404040"/>
                </a:solidFill>
                <a:latin typeface="Arial" panose="020B0604020202020204"/>
                <a:ea typeface="Arial" panose="020B0604020202020204"/>
                <a:cs typeface="Arial" panose="020B0604020202020204"/>
                <a:sym typeface="Arial" panose="020B0604020202020204"/>
              </a:rPr>
              <a:t>单击此处编辑母版文本样式</a:t>
            </a:r>
            <a:endParaRPr lang="en-US" sz="26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914400" lvl="1" indent="-304800" algn="l">
              <a:lnSpc>
                <a:spcPct val="125000"/>
              </a:lnSpc>
              <a:buClr>
                <a:srgbClr val="404040"/>
              </a:buClr>
              <a:buChar char="•"/>
            </a:pPr>
            <a:r>
              <a:rPr lang="en-US" sz="2400" b="0" i="0" u="none" strike="noStrike">
                <a:solidFill>
                  <a:srgbClr val="404040"/>
                </a:solidFill>
                <a:latin typeface="Arial" panose="020B0604020202020204"/>
                <a:ea typeface="Arial" panose="020B0604020202020204"/>
                <a:cs typeface="Arial" panose="020B0604020202020204"/>
                <a:sym typeface="Arial" panose="020B0604020202020204"/>
              </a:rPr>
              <a:t>第二级</a:t>
            </a:r>
            <a:endParaRPr lang="en-US" sz="24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333500" lvl="2"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第三级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1866900" lvl="3"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第四级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a:p>
            <a:pPr marL="2400300" lvl="4" indent="-266700" algn="l">
              <a:lnSpc>
                <a:spcPct val="125000"/>
              </a:lnSpc>
              <a:buClr>
                <a:srgbClr val="404040"/>
              </a:buClr>
              <a:buChar char="•"/>
            </a:pPr>
            <a:r>
              <a:rPr lang="en-US" sz="2100" b="0" i="0" u="none" strike="noStrike">
                <a:solidFill>
                  <a:srgbClr val="404040"/>
                </a:solidFill>
                <a:latin typeface="Arial" panose="020B0604020202020204"/>
                <a:ea typeface="Arial" panose="020B0604020202020204"/>
                <a:cs typeface="Arial" panose="020B0604020202020204"/>
                <a:sym typeface="Arial" panose="020B0604020202020204"/>
              </a:rPr>
              <a:t>第五级</a:t>
            </a:r>
            <a:endParaRPr lang="en-US" sz="2100" b="0" i="0" u="none" strike="noStrike">
              <a:solidFill>
                <a:srgbClr val="40404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82"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83"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84"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比较">
    <p:spTree>
      <p:nvGrpSpPr>
        <p:cNvPr id="1" name=""/>
        <p:cNvGrpSpPr/>
        <p:nvPr/>
      </p:nvGrpSpPr>
      <p:grpSpPr>
        <a:xfrm>
          <a:off x="0" y="0"/>
          <a:ext cx="0" cy="0"/>
          <a:chOff x="0" y="0"/>
          <a:chExt cx="0" cy="0"/>
        </a:xfrm>
      </p:grpSpPr>
      <p:sp>
        <p:nvSpPr>
          <p:cNvPr id="2" name="AutoShape 2"/>
          <p:cNvSpPr/>
          <p:nvPr>
            <p:ph type="body" sz="quarter" idx="85" hasCustomPrompt="1"/>
          </p:nvPr>
        </p:nvSpPr>
        <p:spPr>
          <a:xfrm>
            <a:off x="1119717" y="486833"/>
            <a:ext cx="14020800" cy="1767417"/>
          </a:xfrm>
          <a:prstGeom prst="rect">
            <a:avLst/>
          </a:prstGeom>
          <a:noFill/>
          <a:ln w="12700">
            <a:noFill/>
            <a:prstDash val="solid"/>
          </a:ln>
        </p:spPr>
        <p:txBody>
          <a:bodyPr wrap="square" lIns="127000" tIns="63500" rIns="127000" bIns="63500" anchor="ctr">
            <a:spAutoFit/>
          </a:bodyPr>
          <a:lstStyle>
            <a:lvl1pPr algn="l">
              <a:lnSpc>
                <a:spcPct val="75000"/>
              </a:lnSpc>
              <a:defRPr sz="5300" b="0" i="0" u="none" strike="noStrike" spc="0">
                <a:solidFill>
                  <a:srgbClr val="000000">
                    <a:alpha val="100000"/>
                  </a:srgbClr>
                </a:solidFill>
                <a:latin typeface="Arial" panose="020B0604020202020204"/>
              </a:defRPr>
            </a:lvl1pPr>
          </a:lstStyle>
          <a:p>
            <a:pPr indent="0" algn="l">
              <a:lnSpc>
                <a:spcPct val="75000"/>
              </a:lnSpc>
            </a:pPr>
            <a:r>
              <a:rPr lang="en-US" sz="53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53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86"/>
          </p:nvPr>
        </p:nvSpPr>
        <p:spPr>
          <a:xfrm>
            <a:off x="1119717" y="2326615"/>
            <a:ext cx="6877049" cy="1098549"/>
          </a:xfrm>
          <a:prstGeom prst="rect">
            <a:avLst/>
          </a:prstGeom>
          <a:noFill/>
          <a:ln w="12700">
            <a:noFill/>
            <a:prstDash val="solid"/>
          </a:ln>
        </p:spPr>
        <p:txBody>
          <a:bodyPr wrap="square" lIns="127000" tIns="63500" rIns="127000" bIns="63500" anchor="b">
            <a:spAutoFit/>
          </a:bodyPr>
          <a:lstStyle>
            <a:lvl1pPr algn="l">
              <a:lnSpc>
                <a:spcPct val="75000"/>
              </a:lnSpc>
              <a:defRPr sz="3200" b="1" i="0" u="none" strike="noStrike" spc="0">
                <a:solidFill>
                  <a:srgbClr val="000000">
                    <a:alpha val="100000"/>
                  </a:srgbClr>
                </a:solidFill>
                <a:latin typeface="Arial" panose="020B0604020202020204"/>
              </a:defRPr>
            </a:lvl1pPr>
          </a:lstStyle>
          <a:p>
            <a:pPr indent="0" algn="l">
              <a:lnSpc>
                <a:spcPct val="75000"/>
              </a:lnSpc>
            </a:pPr>
            <a:r>
              <a:rPr lang="en-US" sz="3200" b="1"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87"/>
          </p:nvPr>
        </p:nvSpPr>
        <p:spPr>
          <a:xfrm>
            <a:off x="1119717" y="3487479"/>
            <a:ext cx="6877049" cy="4765405"/>
          </a:xfrm>
          <a:prstGeom prst="rect">
            <a:avLst/>
          </a:prstGeom>
          <a:noFill/>
          <a:ln w="12700">
            <a:noFill/>
            <a:prstDash val="solid"/>
          </a:ln>
        </p:spPr>
        <p:txBody>
          <a:bodyPr wrap="square" lIns="127000" tIns="63500" rIns="127000" bIns="63500" anchor="t">
            <a:spAutoFit/>
          </a:bodyPr>
          <a:lstStyle>
            <a:lvl1pPr algn="l">
              <a:lnSpc>
                <a:spcPct val="75000"/>
              </a:lnSpc>
              <a:defRPr sz="3200" b="0" i="0" u="none" strike="noStrike" spc="0">
                <a:solidFill>
                  <a:srgbClr val="000000">
                    <a:alpha val="100000"/>
                  </a:srgbClr>
                </a:solidFill>
                <a:latin typeface="Arial" panose="020B0604020202020204"/>
              </a:defRPr>
            </a:lvl1pPr>
          </a:lstStyle>
          <a:p>
            <a:pPr marL="406400" indent="-406400" algn="l">
              <a:lnSpc>
                <a:spcPct val="75000"/>
              </a:lnSpc>
              <a:buClr>
                <a:srgbClr val="000000"/>
              </a:buClr>
              <a:buChar char="•"/>
            </a:pPr>
            <a:r>
              <a:rPr lang="en-US" sz="32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990600" lvl="1" indent="-330200" algn="l">
              <a:lnSpc>
                <a:spcPct val="75000"/>
              </a:lnSpc>
              <a:buClr>
                <a:srgbClr val="000000"/>
              </a:buClr>
              <a:buChar char="•"/>
            </a:pPr>
            <a:r>
              <a:rPr lang="en-US" sz="2600" b="0" i="0" u="none" strike="noStrike">
                <a:solidFill>
                  <a:srgbClr val="000000"/>
                </a:solidFill>
                <a:latin typeface="Arial" panose="020B0604020202020204"/>
                <a:ea typeface="Arial" panose="020B0604020202020204"/>
                <a:cs typeface="Arial" panose="020B0604020202020204"/>
                <a:sym typeface="Arial" panose="020B0604020202020204"/>
              </a:rPr>
              <a:t>第二级</a:t>
            </a:r>
            <a:endParaRPr lang="en-US" sz="26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1524000" lvl="2"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第三级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133600" lvl="3"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第四级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743200" lvl="4"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第五级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88"/>
          </p:nvPr>
        </p:nvSpPr>
        <p:spPr>
          <a:xfrm>
            <a:off x="8229600" y="2326615"/>
            <a:ext cx="6910917" cy="1098549"/>
          </a:xfrm>
          <a:prstGeom prst="rect">
            <a:avLst/>
          </a:prstGeom>
          <a:noFill/>
          <a:ln w="12700">
            <a:noFill/>
            <a:prstDash val="solid"/>
          </a:ln>
        </p:spPr>
        <p:txBody>
          <a:bodyPr wrap="square" lIns="127000" tIns="63500" rIns="127000" bIns="63500" anchor="b">
            <a:spAutoFit/>
          </a:bodyPr>
          <a:lstStyle>
            <a:lvl1pPr algn="l">
              <a:lnSpc>
                <a:spcPct val="75000"/>
              </a:lnSpc>
              <a:defRPr sz="3200" b="1" i="0" u="none" strike="noStrike" spc="0">
                <a:solidFill>
                  <a:srgbClr val="000000">
                    <a:alpha val="100000"/>
                  </a:srgbClr>
                </a:solidFill>
                <a:latin typeface="Arial" panose="020B0604020202020204"/>
              </a:defRPr>
            </a:lvl1pPr>
          </a:lstStyle>
          <a:p>
            <a:pPr indent="0" algn="l">
              <a:lnSpc>
                <a:spcPct val="75000"/>
              </a:lnSpc>
            </a:pPr>
            <a:r>
              <a:rPr lang="en-US" sz="3200" b="1"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89"/>
          </p:nvPr>
        </p:nvSpPr>
        <p:spPr>
          <a:xfrm>
            <a:off x="8229600" y="3487479"/>
            <a:ext cx="6910917" cy="4765405"/>
          </a:xfrm>
          <a:prstGeom prst="rect">
            <a:avLst/>
          </a:prstGeom>
          <a:noFill/>
          <a:ln w="12700">
            <a:noFill/>
            <a:prstDash val="solid"/>
          </a:ln>
        </p:spPr>
        <p:txBody>
          <a:bodyPr wrap="square" lIns="127000" tIns="63500" rIns="127000" bIns="63500" anchor="t">
            <a:spAutoFit/>
          </a:bodyPr>
          <a:lstStyle>
            <a:lvl1pPr algn="l">
              <a:lnSpc>
                <a:spcPct val="75000"/>
              </a:lnSpc>
              <a:defRPr sz="3200" b="0" i="0" u="none" strike="noStrike" spc="0">
                <a:solidFill>
                  <a:srgbClr val="000000">
                    <a:alpha val="100000"/>
                  </a:srgbClr>
                </a:solidFill>
                <a:latin typeface="Arial" panose="020B0604020202020204"/>
              </a:defRPr>
            </a:lvl1pPr>
          </a:lstStyle>
          <a:p>
            <a:pPr marL="406400" indent="-406400" algn="l">
              <a:lnSpc>
                <a:spcPct val="75000"/>
              </a:lnSpc>
              <a:buClr>
                <a:srgbClr val="000000"/>
              </a:buClr>
              <a:buChar char="•"/>
            </a:pPr>
            <a:r>
              <a:rPr lang="en-US" sz="32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990600" lvl="1" indent="-330200" algn="l">
              <a:lnSpc>
                <a:spcPct val="75000"/>
              </a:lnSpc>
              <a:buClr>
                <a:srgbClr val="000000"/>
              </a:buClr>
              <a:buChar char="•"/>
            </a:pPr>
            <a:r>
              <a:rPr lang="en-US" sz="2600" b="0" i="0" u="none" strike="noStrike">
                <a:solidFill>
                  <a:srgbClr val="000000"/>
                </a:solidFill>
                <a:latin typeface="Arial" panose="020B0604020202020204"/>
                <a:ea typeface="Arial" panose="020B0604020202020204"/>
                <a:cs typeface="Arial" panose="020B0604020202020204"/>
                <a:sym typeface="Arial" panose="020B0604020202020204"/>
              </a:rPr>
              <a:t>第二级</a:t>
            </a:r>
            <a:endParaRPr lang="en-US" sz="26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1524000" lvl="2"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第三级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133600" lvl="3"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第四级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743200" lvl="4"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第五级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90"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8" name="AutoShape 8"/>
          <p:cNvSpPr/>
          <p:nvPr>
            <p:ph type="body" sz="quarter" idx="91"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9" name="AutoShape 9"/>
          <p:cNvSpPr/>
          <p:nvPr>
            <p:ph type="body" sz="quarter" idx="92"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仅标题">
    <p:spTree>
      <p:nvGrpSpPr>
        <p:cNvPr id="1" name=""/>
        <p:cNvGrpSpPr/>
        <p:nvPr/>
      </p:nvGrpSpPr>
      <p:grpSpPr>
        <a:xfrm>
          <a:off x="0" y="0"/>
          <a:ext cx="0" cy="0"/>
          <a:chOff x="0" y="0"/>
          <a:chExt cx="0" cy="0"/>
        </a:xfrm>
      </p:grpSpPr>
      <p:sp>
        <p:nvSpPr>
          <p:cNvPr id="2" name="AutoShape 2"/>
          <p:cNvSpPr/>
          <p:nvPr>
            <p:ph type="body" sz="quarter" idx="93" hasCustomPrompt="1"/>
          </p:nvPr>
        </p:nvSpPr>
        <p:spPr>
          <a:xfrm>
            <a:off x="1117600" y="3688292"/>
            <a:ext cx="14020800" cy="1767417"/>
          </a:xfrm>
          <a:prstGeom prst="rect">
            <a:avLst/>
          </a:prstGeom>
          <a:noFill/>
          <a:ln w="12700">
            <a:noFill/>
            <a:prstDash val="solid"/>
          </a:ln>
        </p:spPr>
        <p:txBody>
          <a:bodyPr wrap="square" lIns="127000" tIns="63500" rIns="127000" bIns="63500" anchor="ctr">
            <a:spAutoFit/>
          </a:bodyPr>
          <a:lstStyle>
            <a:lvl1pPr algn="ctr">
              <a:lnSpc>
                <a:spcPct val="75000"/>
              </a:lnSpc>
              <a:defRPr sz="6400" b="0" i="0" u="none" strike="noStrike" spc="0">
                <a:solidFill>
                  <a:srgbClr val="000000">
                    <a:alpha val="100000"/>
                  </a:srgbClr>
                </a:solidFill>
                <a:latin typeface="Arial" panose="020B0604020202020204"/>
              </a:defRPr>
            </a:lvl1pPr>
          </a:lstStyle>
          <a:p>
            <a:pPr indent="0" algn="ctr">
              <a:lnSpc>
                <a:spcPct val="75000"/>
              </a:lnSpc>
            </a:pPr>
            <a:r>
              <a:rPr lang="en-US" sz="64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6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94"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95"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96"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空白">
    <p:spTree>
      <p:nvGrpSpPr>
        <p:cNvPr id="1" name=""/>
        <p:cNvGrpSpPr/>
        <p:nvPr/>
      </p:nvGrpSpPr>
      <p:grpSpPr>
        <a:xfrm>
          <a:off x="0" y="0"/>
          <a:ext cx="0" cy="0"/>
          <a:chOff x="0" y="0"/>
          <a:chExt cx="0" cy="0"/>
        </a:xfrm>
      </p:grpSpPr>
      <p:sp>
        <p:nvSpPr>
          <p:cNvPr id="2" name="AutoShape 2"/>
          <p:cNvSpPr/>
          <p:nvPr>
            <p:ph type="body" sz="quarter" idx="97"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98"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99"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23" name="Shape 23"/>
        <p:cNvGrpSpPr/>
        <p:nvPr/>
      </p:nvGrpSpPr>
      <p:grpSpPr>
        <a:xfrm>
          <a:off x="0" y="0"/>
          <a:ext cx="0" cy="0"/>
          <a:chOff x="0" y="0"/>
          <a:chExt cx="0" cy="0"/>
        </a:xfrm>
      </p:grpSpPr>
      <p:sp>
        <p:nvSpPr>
          <p:cNvPr id="24"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图片与标题">
    <p:spTree>
      <p:nvGrpSpPr>
        <p:cNvPr id="1" name=""/>
        <p:cNvGrpSpPr/>
        <p:nvPr/>
      </p:nvGrpSpPr>
      <p:grpSpPr>
        <a:xfrm>
          <a:off x="0" y="0"/>
          <a:ext cx="0" cy="0"/>
          <a:chOff x="0" y="0"/>
          <a:chExt cx="0" cy="0"/>
        </a:xfrm>
      </p:grpSpPr>
      <p:sp>
        <p:nvSpPr>
          <p:cNvPr id="2" name="AutoShape 2"/>
          <p:cNvSpPr/>
          <p:nvPr>
            <p:ph type="body" sz="quarter" idx="100" hasCustomPrompt="1"/>
          </p:nvPr>
        </p:nvSpPr>
        <p:spPr>
          <a:xfrm>
            <a:off x="862329" y="169333"/>
            <a:ext cx="5553600" cy="2133600"/>
          </a:xfrm>
          <a:prstGeom prst="rect">
            <a:avLst/>
          </a:prstGeom>
          <a:noFill/>
          <a:ln w="12700">
            <a:noFill/>
            <a:prstDash val="solid"/>
          </a:ln>
        </p:spPr>
        <p:txBody>
          <a:bodyPr wrap="square" lIns="127000" tIns="63500" rIns="127000" bIns="63500" anchor="ctr">
            <a:spAutoFit/>
          </a:bodyPr>
          <a:lstStyle>
            <a:lvl1pPr algn="l">
              <a:lnSpc>
                <a:spcPct val="75000"/>
              </a:lnSpc>
              <a:defRPr sz="3200" b="1" i="0" u="none" strike="noStrike" spc="0">
                <a:solidFill>
                  <a:srgbClr val="000000">
                    <a:alpha val="100000"/>
                  </a:srgbClr>
                </a:solidFill>
                <a:latin typeface="Arial" panose="020B0604020202020204"/>
              </a:defRPr>
            </a:lvl1pPr>
          </a:lstStyle>
          <a:p>
            <a:pPr indent="0" algn="l">
              <a:lnSpc>
                <a:spcPct val="75000"/>
              </a:lnSpc>
            </a:pPr>
            <a:r>
              <a:rPr lang="en-US" sz="3200" b="1" i="0" u="none" strike="noStrike">
                <a:solidFill>
                  <a:srgbClr val="000000"/>
                </a:solidFill>
                <a:latin typeface="Arial" panose="020B0604020202020204"/>
                <a:ea typeface="Arial" panose="020B0604020202020204"/>
                <a:cs typeface="Arial" panose="020B0604020202020204"/>
                <a:sym typeface="Arial" panose="020B0604020202020204"/>
              </a:rPr>
              <a:t>单击此处编辑标题</a:t>
            </a:r>
            <a:endParaRPr lang="en-US" sz="3200" b="1"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pic" sz="quarter" idx="101"/>
          </p:nvPr>
        </p:nvSpPr>
        <p:spPr>
          <a:xfrm>
            <a:off x="6912000" y="1021805"/>
            <a:ext cx="7756500" cy="6792595"/>
          </a:xfrm>
          <a:prstGeom prst="rect">
            <a:avLst/>
          </a:prstGeom>
          <a:noFill/>
          <a:ln w="12700">
            <a:noFill/>
            <a:prstDash val="solid"/>
          </a:ln>
        </p:spPr>
        <p:txBody>
          <a:bodyPr lIns="63500" tIns="63500" rIns="63500" bIns="63500" anchor="ctr"/>
          <a:lstStyle>
            <a:lvl1pPr algn="ctr">
              <a:defRPr sz="1600" b="0" i="0" u="none" strike="noStrike" spc="0">
                <a:solidFill>
                  <a:srgbClr val="1F2329">
                    <a:alpha val="100000"/>
                  </a:srgbClr>
                </a:solidFill>
                <a:latin typeface="Noto Sans SC" panose="020B0200000000000000" charset="-122"/>
              </a:defRPr>
            </a:lvl1pPr>
          </a:lstStyle>
          <a:p>
            <a:pPr algn="ctr"/>
          </a:p>
        </p:txBody>
      </p:sp>
      <p:sp>
        <p:nvSpPr>
          <p:cNvPr id="4" name="AutoShape 4"/>
          <p:cNvSpPr/>
          <p:nvPr>
            <p:ph type="body" sz="quarter" idx="102"/>
          </p:nvPr>
        </p:nvSpPr>
        <p:spPr>
          <a:xfrm>
            <a:off x="869103" y="2743200"/>
            <a:ext cx="5553600" cy="5082117"/>
          </a:xfrm>
          <a:prstGeom prst="rect">
            <a:avLst/>
          </a:prstGeom>
          <a:noFill/>
          <a:ln w="12700">
            <a:noFill/>
            <a:prstDash val="solid"/>
          </a:ln>
        </p:spPr>
        <p:txBody>
          <a:bodyPr wrap="square" lIns="127000" tIns="63500" rIns="127000" bIns="63500" anchor="t">
            <a:spAutoFit/>
          </a:bodyPr>
          <a:lstStyle>
            <a:lvl1pPr algn="l">
              <a:lnSpc>
                <a:spcPct val="125000"/>
              </a:lnSpc>
              <a:defRPr sz="2100" b="0" i="0" u="none" strike="noStrike" spc="0">
                <a:solidFill>
                  <a:srgbClr val="000000">
                    <a:alpha val="100000"/>
                  </a:srgbClr>
                </a:solidFill>
                <a:latin typeface="Arial" panose="020B0604020202020204"/>
              </a:defRPr>
            </a:lvl1pPr>
          </a:lstStyle>
          <a:p>
            <a:pPr indent="0" algn="l">
              <a:lnSpc>
                <a:spcPct val="125000"/>
              </a:lnSpc>
            </a:pPr>
            <a:r>
              <a:rPr lang="en-US" sz="21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21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103"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104"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7" name="AutoShape 7"/>
          <p:cNvSpPr/>
          <p:nvPr>
            <p:ph type="body" sz="quarter" idx="105"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竖排标题与文本">
    <p:spTree>
      <p:nvGrpSpPr>
        <p:cNvPr id="1" name=""/>
        <p:cNvGrpSpPr/>
        <p:nvPr/>
      </p:nvGrpSpPr>
      <p:grpSpPr>
        <a:xfrm>
          <a:off x="0" y="0"/>
          <a:ext cx="0" cy="0"/>
          <a:chOff x="0" y="0"/>
          <a:chExt cx="0" cy="0"/>
        </a:xfrm>
      </p:grpSpPr>
      <p:sp>
        <p:nvSpPr>
          <p:cNvPr id="2" name="AutoShape 2"/>
          <p:cNvSpPr/>
          <p:nvPr>
            <p:ph type="body" sz="quarter" idx="106" hasCustomPrompt="1"/>
          </p:nvPr>
        </p:nvSpPr>
        <p:spPr>
          <a:xfrm>
            <a:off x="13099312" y="486833"/>
            <a:ext cx="2039088" cy="7749117"/>
          </a:xfrm>
          <a:prstGeom prst="rect">
            <a:avLst/>
          </a:prstGeom>
          <a:noFill/>
          <a:ln w="12700">
            <a:noFill/>
            <a:prstDash val="solid"/>
          </a:ln>
        </p:spPr>
        <p:txBody>
          <a:bodyPr wrap="square" lIns="127000" tIns="63500" rIns="127000" bIns="63500" anchor="ctr">
            <a:spAutoFit/>
          </a:bodyPr>
          <a:lstStyle>
            <a:lvl1pPr algn="l">
              <a:lnSpc>
                <a:spcPct val="75000"/>
              </a:lnSpc>
              <a:defRPr sz="4800" b="0" i="0" u="none" strike="noStrike" spc="0">
                <a:solidFill>
                  <a:srgbClr val="000000">
                    <a:alpha val="100000"/>
                  </a:srgbClr>
                </a:solidFill>
                <a:latin typeface="Arial" panose="020B0604020202020204"/>
              </a:defRPr>
            </a:lvl1pPr>
          </a:lstStyle>
          <a:p>
            <a:pPr indent="0" algn="l">
              <a:lnSpc>
                <a:spcPct val="75000"/>
              </a:lnSpc>
            </a:pPr>
            <a:r>
              <a:rPr lang="en-US" sz="48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单击此处编辑母版标题样式</a:t>
            </a:r>
            <a:endParaRPr lang="en-US" sz="48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107"/>
          </p:nvPr>
        </p:nvSpPr>
        <p:spPr>
          <a:xfrm>
            <a:off x="1117600" y="486833"/>
            <a:ext cx="11839944" cy="7749117"/>
          </a:xfrm>
          <a:prstGeom prst="rect">
            <a:avLst/>
          </a:prstGeom>
          <a:noFill/>
          <a:ln w="12700">
            <a:noFill/>
            <a:prstDash val="solid"/>
          </a:ln>
        </p:spPr>
        <p:txBody>
          <a:bodyPr wrap="square" lIns="127000" tIns="63500" rIns="127000" bIns="63500" anchor="t">
            <a:spAutoFit/>
          </a:bodyPr>
          <a:lstStyle>
            <a:lvl1pPr algn="l">
              <a:lnSpc>
                <a:spcPct val="75000"/>
              </a:lnSpc>
              <a:defRPr sz="3200" b="0" i="0" u="none" strike="noStrike" spc="0">
                <a:solidFill>
                  <a:srgbClr val="000000">
                    <a:alpha val="100000"/>
                  </a:srgbClr>
                </a:solidFill>
                <a:latin typeface="Arial" panose="020B0604020202020204"/>
              </a:defRPr>
            </a:lvl1pPr>
          </a:lstStyle>
          <a:p>
            <a:pPr marL="406400" indent="-406400" algn="l">
              <a:lnSpc>
                <a:spcPct val="75000"/>
              </a:lnSpc>
              <a:buClr>
                <a:srgbClr val="000000"/>
              </a:buClr>
              <a:buChar char="•"/>
            </a:pPr>
            <a:r>
              <a:rPr lang="en-US" sz="32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990600" lvl="1" indent="-330200" algn="l">
              <a:lnSpc>
                <a:spcPct val="75000"/>
              </a:lnSpc>
              <a:buClr>
                <a:srgbClr val="000000"/>
              </a:buClr>
              <a:buChar char="•"/>
            </a:pPr>
            <a:r>
              <a:rPr lang="en-US" sz="2600" b="0" i="0" u="none" strike="noStrike">
                <a:solidFill>
                  <a:srgbClr val="000000"/>
                </a:solidFill>
                <a:latin typeface="Arial" panose="020B0604020202020204"/>
                <a:ea typeface="Arial" panose="020B0604020202020204"/>
                <a:cs typeface="Arial" panose="020B0604020202020204"/>
                <a:sym typeface="Arial" panose="020B0604020202020204"/>
              </a:rPr>
              <a:t>第二级</a:t>
            </a:r>
            <a:endParaRPr lang="en-US" sz="26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1524000" lvl="2"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第三级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133600" lvl="3"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第四级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743200" lvl="4"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第五级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108"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109"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6" name="AutoShape 6"/>
          <p:cNvSpPr/>
          <p:nvPr>
            <p:ph type="body" sz="quarter" idx="110"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内容">
    <p:spTree>
      <p:nvGrpSpPr>
        <p:cNvPr id="1" name=""/>
        <p:cNvGrpSpPr/>
        <p:nvPr/>
      </p:nvGrpSpPr>
      <p:grpSpPr>
        <a:xfrm>
          <a:off x="0" y="0"/>
          <a:ext cx="0" cy="0"/>
          <a:chOff x="0" y="0"/>
          <a:chExt cx="0" cy="0"/>
        </a:xfrm>
      </p:grpSpPr>
      <p:sp>
        <p:nvSpPr>
          <p:cNvPr id="2" name="AutoShape 2"/>
          <p:cNvSpPr/>
          <p:nvPr>
            <p:ph type="body" sz="quarter" idx="111" hasCustomPrompt="1"/>
          </p:nvPr>
        </p:nvSpPr>
        <p:spPr>
          <a:xfrm>
            <a:off x="1117600" y="8475133"/>
            <a:ext cx="3657600" cy="486833"/>
          </a:xfrm>
          <a:prstGeom prst="rect">
            <a:avLst/>
          </a:prstGeom>
          <a:noFill/>
          <a:ln w="12700">
            <a:noFill/>
            <a:prstDash val="solid"/>
          </a:ln>
        </p:spPr>
        <p:txBody>
          <a:bodyPr wrap="square" lIns="127000" tIns="63500" rIns="127000" bIns="63500" anchor="ctr">
            <a:spAutoFit/>
          </a:bodyPr>
          <a:lstStyle>
            <a:lvl1pPr algn="l">
              <a:lnSpc>
                <a:spcPct val="83000"/>
              </a:lnSpc>
              <a:defRPr sz="1600" b="0" i="0" u="none" strike="noStrike" spc="0">
                <a:solidFill>
                  <a:srgbClr val="1F2329">
                    <a:alpha val="100000"/>
                  </a:srgbClr>
                </a:solidFill>
                <a:latin typeface="Noto Sans SC" panose="020B0200000000000000" charset="-122"/>
              </a:defRPr>
            </a:lvl1pPr>
          </a:lstStyle>
          <a:p>
            <a:pPr indent="0" algn="l">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3" name="AutoShape 3"/>
          <p:cNvSpPr/>
          <p:nvPr>
            <p:ph type="body" sz="quarter" idx="112" hasCustomPrompt="1"/>
          </p:nvPr>
        </p:nvSpPr>
        <p:spPr>
          <a:xfrm>
            <a:off x="5384800" y="8475133"/>
            <a:ext cx="5486400" cy="486833"/>
          </a:xfrm>
          <a:prstGeom prst="rect">
            <a:avLst/>
          </a:prstGeom>
          <a:noFill/>
          <a:ln w="12700">
            <a:noFill/>
            <a:prstDash val="solid"/>
          </a:ln>
        </p:spPr>
        <p:txBody>
          <a:bodyPr wrap="square" lIns="127000" tIns="63500" rIns="127000" bIns="63500" anchor="ctr">
            <a:spAutoFit/>
          </a:bodyPr>
          <a:lstStyle>
            <a:lvl1pPr algn="ctr">
              <a:lnSpc>
                <a:spcPct val="83000"/>
              </a:lnSpc>
              <a:defRPr sz="1600" b="0" i="0" u="none" strike="noStrike" spc="0">
                <a:solidFill>
                  <a:srgbClr val="898989">
                    <a:alpha val="100000"/>
                  </a:srgbClr>
                </a:solidFill>
                <a:latin typeface="Arial" panose="020B0604020202020204"/>
              </a:defRPr>
            </a:lvl1pPr>
          </a:lstStyle>
          <a:p>
            <a:pPr indent="0" algn="ct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页脚</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4" name="AutoShape 4"/>
          <p:cNvSpPr/>
          <p:nvPr>
            <p:ph type="body" sz="quarter" idx="113" hasCustomPrompt="1"/>
          </p:nvPr>
        </p:nvSpPr>
        <p:spPr>
          <a:xfrm>
            <a:off x="11480800" y="8475133"/>
            <a:ext cx="3657600" cy="486833"/>
          </a:xfrm>
          <a:prstGeom prst="rect">
            <a:avLst/>
          </a:prstGeom>
          <a:noFill/>
          <a:ln w="12700">
            <a:noFill/>
            <a:prstDash val="solid"/>
          </a:ln>
        </p:spPr>
        <p:txBody>
          <a:bodyPr wrap="square" lIns="127000" tIns="63500" rIns="127000" bIns="63500" anchor="ctr">
            <a:spAutoFit/>
          </a:bodyPr>
          <a:lstStyle>
            <a:lvl1pPr algn="r">
              <a:lnSpc>
                <a:spcPct val="83000"/>
              </a:lnSpc>
              <a:defRPr sz="1600" b="0" i="0" u="none" strike="noStrike" spc="0">
                <a:solidFill>
                  <a:srgbClr val="1F2329">
                    <a:alpha val="100000"/>
                  </a:srgbClr>
                </a:solidFill>
                <a:latin typeface="Noto Sans SC" panose="020B0200000000000000" charset="-122"/>
              </a:defRPr>
            </a:lvl1pPr>
          </a:lstStyle>
          <a:p>
            <a:pPr indent="0" algn="r">
              <a:lnSpc>
                <a:spcPct val="83000"/>
              </a:lnSpc>
            </a:pPr>
            <a:r>
              <a:rPr lang="en-US" sz="1600" b="0" i="0" u="none" strike="noStrike">
                <a:solidFill>
                  <a:srgbClr val="898989"/>
                </a:solidFill>
                <a:latin typeface="Arial" panose="020B0604020202020204"/>
                <a:ea typeface="Arial" panose="020B0604020202020204"/>
                <a:cs typeface="Arial" panose="020B0604020202020204"/>
                <a:sym typeface="Arial" panose="020B0604020202020204"/>
              </a:rPr>
              <a:t>单击此处添加文本</a:t>
            </a:r>
            <a:endParaRPr lang="en-US" sz="1600" b="0" i="0" u="none" strike="noStrike">
              <a:solidFill>
                <a:srgbClr val="898989"/>
              </a:solidFill>
              <a:latin typeface="Arial" panose="020B0604020202020204"/>
              <a:ea typeface="Arial" panose="020B0604020202020204"/>
              <a:cs typeface="Arial" panose="020B0604020202020204"/>
              <a:sym typeface="Arial" panose="020B0604020202020204"/>
            </a:endParaRPr>
          </a:p>
        </p:txBody>
      </p:sp>
      <p:sp>
        <p:nvSpPr>
          <p:cNvPr id="5" name="AutoShape 5"/>
          <p:cNvSpPr/>
          <p:nvPr>
            <p:ph type="body" sz="quarter" idx="114"/>
          </p:nvPr>
        </p:nvSpPr>
        <p:spPr>
          <a:xfrm>
            <a:off x="1117600" y="735391"/>
            <a:ext cx="14020800" cy="7411961"/>
          </a:xfrm>
          <a:prstGeom prst="rect">
            <a:avLst/>
          </a:prstGeom>
          <a:noFill/>
          <a:ln w="12700">
            <a:noFill/>
            <a:prstDash val="solid"/>
          </a:ln>
        </p:spPr>
        <p:txBody>
          <a:bodyPr wrap="square" lIns="127000" tIns="63500" rIns="127000" bIns="63500" anchor="t">
            <a:spAutoFit/>
          </a:bodyPr>
          <a:lstStyle>
            <a:lvl1pPr algn="l">
              <a:lnSpc>
                <a:spcPct val="75000"/>
              </a:lnSpc>
              <a:defRPr sz="3200" b="0" i="0" u="none" strike="noStrike" spc="0">
                <a:solidFill>
                  <a:srgbClr val="000000">
                    <a:alpha val="100000"/>
                  </a:srgbClr>
                </a:solidFill>
                <a:latin typeface="Arial" panose="020B0604020202020204"/>
              </a:defRPr>
            </a:lvl1pPr>
          </a:lstStyle>
          <a:p>
            <a:pPr marL="406400" indent="-406400" algn="l">
              <a:lnSpc>
                <a:spcPct val="75000"/>
              </a:lnSpc>
              <a:buClr>
                <a:srgbClr val="000000"/>
              </a:buClr>
              <a:buChar char="•"/>
            </a:pPr>
            <a:r>
              <a:rPr lang="en-US" sz="3200" b="0" i="0" u="none" strike="noStrike">
                <a:solidFill>
                  <a:srgbClr val="000000"/>
                </a:solidFill>
                <a:latin typeface="Arial" panose="020B0604020202020204"/>
                <a:ea typeface="Arial" panose="020B0604020202020204"/>
                <a:cs typeface="Arial" panose="020B0604020202020204"/>
                <a:sym typeface="Arial" panose="020B0604020202020204"/>
              </a:rPr>
              <a:t>单击此处编辑母版文本样式</a:t>
            </a:r>
            <a:endParaRPr lang="en-US" sz="32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990600" lvl="1" indent="-330200" algn="l">
              <a:lnSpc>
                <a:spcPct val="75000"/>
              </a:lnSpc>
              <a:buClr>
                <a:srgbClr val="000000"/>
              </a:buClr>
              <a:buChar char="•"/>
            </a:pPr>
            <a:r>
              <a:rPr lang="en-US" sz="2600" b="0" i="0" u="none" strike="noStrike">
                <a:solidFill>
                  <a:srgbClr val="000000"/>
                </a:solidFill>
                <a:latin typeface="Arial" panose="020B0604020202020204"/>
                <a:ea typeface="Arial" panose="020B0604020202020204"/>
                <a:cs typeface="Arial" panose="020B0604020202020204"/>
                <a:sym typeface="Arial" panose="020B0604020202020204"/>
              </a:rPr>
              <a:t>第二级</a:t>
            </a:r>
            <a:endParaRPr lang="en-US" sz="26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1524000" lvl="2"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第三级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133600" lvl="3"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第四级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a:p>
            <a:pPr marL="2743200" lvl="4" indent="-304800" algn="l">
              <a:lnSpc>
                <a:spcPct val="75000"/>
              </a:lnSpc>
              <a:buClr>
                <a:srgbClr val="000000"/>
              </a:buClr>
              <a:buChar char="•"/>
            </a:pPr>
            <a:r>
              <a:rPr lang="en-US" sz="2400" b="0" i="0" u="none" strike="noStrike">
                <a:solidFill>
                  <a:srgbClr val="000000"/>
                </a:solidFill>
                <a:latin typeface="Arial" panose="020B0604020202020204"/>
                <a:ea typeface="Arial" panose="020B0604020202020204"/>
                <a:cs typeface="Arial" panose="020B0604020202020204"/>
                <a:sym typeface="Arial" panose="020B0604020202020204"/>
              </a:rPr>
              <a:t>第五级</a:t>
            </a:r>
            <a:endParaRPr lang="en-US" sz="2400" b="0" i="0" u="none" strike="noStrik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6256000" cy="9144000"/>
          </a:xfrm>
          <a:prstGeom prst="rect">
            <a:avLst/>
          </a:prstGeom>
          <a:ln w="12700">
            <a:noFill/>
            <a:prstDash val="solid"/>
          </a:ln>
        </p:spPr>
      </p:pic>
      <p:sp>
        <p:nvSpPr>
          <p:cNvPr id="3" name="AutoShape 3"/>
          <p:cNvSpPr/>
          <p:nvPr>
            <p:ph type="body" sz="quarter" idx="115" hasCustomPrompt="1"/>
          </p:nvPr>
        </p:nvSpPr>
        <p:spPr>
          <a:xfrm>
            <a:off x="2368000" y="3336257"/>
            <a:ext cx="11520000" cy="676943"/>
          </a:xfrm>
          <a:prstGeom prst="rect">
            <a:avLst/>
          </a:prstGeom>
          <a:noFill/>
          <a:ln w="12700">
            <a:noFill/>
            <a:prstDash val="solid"/>
          </a:ln>
        </p:spPr>
        <p:txBody>
          <a:bodyPr wrap="square" lIns="0" tIns="0" rIns="0" bIns="0" anchor="t">
            <a:spAutoFit/>
          </a:bodyPr>
          <a:lstStyle>
            <a:lvl1pPr algn="ctr">
              <a:lnSpc>
                <a:spcPct val="83000"/>
              </a:lnSpc>
              <a:defRPr sz="4800" b="0" i="0" u="none" strike="noStrike" spc="0">
                <a:solidFill>
                  <a:srgbClr val="9B7648">
                    <a:alpha val="100000"/>
                  </a:srgbClr>
                </a:solidFill>
                <a:latin typeface="MiSans Medium"/>
              </a:defRPr>
            </a:lvl1pPr>
          </a:lstStyle>
          <a:p>
            <a:pPr indent="0" algn="ctr">
              <a:lnSpc>
                <a:spcPct val="83000"/>
              </a:lnSpc>
            </a:pPr>
            <a:r>
              <a:rPr lang="en-US" sz="4800" b="0" i="0" u="none" strike="noStrike">
                <a:solidFill>
                  <a:srgbClr val="9B7648"/>
                </a:solidFill>
                <a:latin typeface="MiSans Medium"/>
                <a:ea typeface="MiSans Medium"/>
                <a:cs typeface="MiSans Medium"/>
                <a:sym typeface="MiSans Medium"/>
              </a:rPr>
              <a:t>追觅科技PPT演示</a:t>
            </a:r>
            <a:endParaRPr lang="en-US" sz="4800" b="0" i="0" u="none" strike="noStrike">
              <a:solidFill>
                <a:srgbClr val="9B7648"/>
              </a:solidFill>
              <a:latin typeface="MiSans Medium"/>
              <a:ea typeface="MiSans Medium"/>
              <a:cs typeface="MiSans Medium"/>
              <a:sym typeface="MiSans Medium"/>
            </a:endParaRPr>
          </a:p>
        </p:txBody>
      </p:sp>
      <p:sp>
        <p:nvSpPr>
          <p:cNvPr id="4" name="AutoShape 4"/>
          <p:cNvSpPr/>
          <p:nvPr>
            <p:ph type="body" sz="quarter" idx="116" hasCustomPrompt="1"/>
          </p:nvPr>
        </p:nvSpPr>
        <p:spPr>
          <a:xfrm>
            <a:off x="6323543" y="7676055"/>
            <a:ext cx="3608916" cy="300167"/>
          </a:xfrm>
          <a:prstGeom prst="rect">
            <a:avLst/>
          </a:prstGeom>
          <a:noFill/>
          <a:ln w="12700">
            <a:noFill/>
            <a:prstDash val="solid"/>
          </a:ln>
        </p:spPr>
        <p:txBody>
          <a:bodyPr wrap="square" lIns="0" tIns="0" rIns="0" bIns="0" anchor="t">
            <a:spAutoFit/>
          </a:bodyPr>
          <a:lstStyle>
            <a:lvl1pPr algn="ctr">
              <a:lnSpc>
                <a:spcPct val="83000"/>
              </a:lnSpc>
              <a:defRPr sz="1300" b="0" i="0" u="none" strike="noStrike" spc="0">
                <a:solidFill>
                  <a:srgbClr val="FFFFFF">
                    <a:alpha val="100000"/>
                  </a:srgbClr>
                </a:solidFill>
                <a:latin typeface="MiSans"/>
              </a:defRPr>
            </a:lvl1pPr>
          </a:lstStyle>
          <a:p>
            <a:pPr indent="0" algn="ctr">
              <a:lnSpc>
                <a:spcPct val="83000"/>
              </a:lnSpc>
            </a:pPr>
            <a:r>
              <a:rPr lang="en-US" sz="1300" b="0" i="0" u="none" strike="noStrike">
                <a:solidFill>
                  <a:srgbClr val="FFFFFF"/>
                </a:solidFill>
                <a:latin typeface="MiSans"/>
                <a:ea typeface="MiSans"/>
                <a:cs typeface="MiSans"/>
                <a:sym typeface="MiSans"/>
              </a:rPr>
              <a:t>李某某  2023.01.01</a:t>
            </a:r>
            <a:endParaRPr lang="en-US" sz="1300" b="0" i="0" u="none" strike="noStrike">
              <a:solidFill>
                <a:srgbClr val="FFFFFF"/>
              </a:solidFill>
              <a:latin typeface="MiSans"/>
              <a:ea typeface="MiSans"/>
              <a:cs typeface="MiSans"/>
              <a:sym typeface="MiSans"/>
            </a:endParaRPr>
          </a:p>
        </p:txBody>
      </p:sp>
      <p:sp>
        <p:nvSpPr>
          <p:cNvPr id="5" name="AutoShape 5"/>
          <p:cNvSpPr/>
          <p:nvPr>
            <p:ph type="body" sz="quarter" idx="117" hasCustomPrompt="1"/>
          </p:nvPr>
        </p:nvSpPr>
        <p:spPr>
          <a:xfrm>
            <a:off x="3328000" y="4108996"/>
            <a:ext cx="9600000" cy="1537252"/>
          </a:xfrm>
          <a:prstGeom prst="rect">
            <a:avLst/>
          </a:prstGeom>
          <a:noFill/>
          <a:ln w="12700">
            <a:noFill/>
            <a:prstDash val="solid"/>
          </a:ln>
        </p:spPr>
        <p:txBody>
          <a:bodyPr wrap="square" lIns="127000" tIns="63500" rIns="127000" bIns="63500" anchor="t">
            <a:spAutoFit/>
          </a:bodyPr>
          <a:lstStyle>
            <a:lvl1pPr algn="ctr">
              <a:lnSpc>
                <a:spcPct val="75000"/>
              </a:lnSpc>
              <a:defRPr sz="4800" b="0" i="0" u="none" strike="noStrike" spc="0">
                <a:solidFill>
                  <a:srgbClr val="9B7648">
                    <a:alpha val="100000"/>
                  </a:srgbClr>
                </a:solidFill>
                <a:latin typeface="Rany"/>
              </a:defRPr>
            </a:lvl1pPr>
          </a:lstStyle>
          <a:p>
            <a:pPr indent="0" algn="ctr">
              <a:lnSpc>
                <a:spcPct val="75000"/>
              </a:lnSpc>
            </a:pPr>
            <a:r>
              <a:rPr lang="en-US" sz="4800" b="0" i="0" u="none" strike="noStrike">
                <a:solidFill>
                  <a:srgbClr val="9B7648"/>
                </a:solidFill>
                <a:latin typeface="Rany"/>
                <a:ea typeface="Rany"/>
                <a:cs typeface="Rany"/>
                <a:sym typeface="Rany"/>
              </a:rPr>
              <a:t>DREAME Presentation Templates</a:t>
            </a:r>
            <a:endParaRPr lang="en-US" sz="4800" b="0" i="0" u="none" strike="noStrike">
              <a:solidFill>
                <a:srgbClr val="9B7648"/>
              </a:solidFill>
              <a:latin typeface="Rany"/>
              <a:ea typeface="Rany"/>
              <a:cs typeface="Rany"/>
              <a:sym typeface="Rany"/>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标题和内容">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473" y="-4233"/>
            <a:ext cx="16268700" cy="9151197"/>
          </a:xfrm>
          <a:prstGeom prst="rect">
            <a:avLst/>
          </a:prstGeom>
          <a:ln w="12700">
            <a:noFill/>
            <a:prstDash val="soli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29" name="Shape 29"/>
        <p:cNvGrpSpPr/>
        <p:nvPr/>
      </p:nvGrpSpPr>
      <p:grpSpPr>
        <a:xfrm>
          <a:off x="0" y="0"/>
          <a:ext cx="0" cy="0"/>
          <a:chOff x="0" y="0"/>
          <a:chExt cx="0" cy="0"/>
        </a:xfrm>
      </p:grpSpPr>
      <p:sp>
        <p:nvSpPr>
          <p:cNvPr id="30"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2"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3"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36" name="Shape 36"/>
        <p:cNvGrpSpPr/>
        <p:nvPr/>
      </p:nvGrpSpPr>
      <p:grpSpPr>
        <a:xfrm>
          <a:off x="0" y="0"/>
          <a:ext cx="0" cy="0"/>
          <a:chOff x="0" y="0"/>
          <a:chExt cx="0" cy="0"/>
        </a:xfrm>
      </p:grpSpPr>
      <p:sp>
        <p:nvSpPr>
          <p:cNvPr id="37"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9"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0"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41"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2"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45" name="Shape 45"/>
        <p:cNvGrpSpPr/>
        <p:nvPr/>
      </p:nvGrpSpPr>
      <p:grpSpPr>
        <a:xfrm>
          <a:off x="0" y="0"/>
          <a:ext cx="0" cy="0"/>
          <a:chOff x="0" y="0"/>
          <a:chExt cx="0" cy="0"/>
        </a:xfrm>
      </p:grpSpPr>
      <p:sp>
        <p:nvSpPr>
          <p:cNvPr id="46"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50" name="Shape 50"/>
        <p:cNvGrpSpPr/>
        <p:nvPr/>
      </p:nvGrpSpPr>
      <p:grpSpPr>
        <a:xfrm>
          <a:off x="0" y="0"/>
          <a:ext cx="0" cy="0"/>
          <a:chOff x="0" y="0"/>
          <a:chExt cx="0" cy="0"/>
        </a:xfrm>
      </p:grpSpPr>
      <p:sp>
        <p:nvSpPr>
          <p:cNvPr id="51"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54" name="Shape 54"/>
        <p:cNvGrpSpPr/>
        <p:nvPr/>
      </p:nvGrpSpPr>
      <p:grpSpPr>
        <a:xfrm>
          <a:off x="0" y="0"/>
          <a:ext cx="0" cy="0"/>
          <a:chOff x="0" y="0"/>
          <a:chExt cx="0" cy="0"/>
        </a:xfrm>
      </p:grpSpPr>
      <p:sp>
        <p:nvSpPr>
          <p:cNvPr id="55"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7"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8"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61" name="Shape 61"/>
        <p:cNvGrpSpPr/>
        <p:nvPr/>
      </p:nvGrpSpPr>
      <p:grpSpPr>
        <a:xfrm>
          <a:off x="0" y="0"/>
          <a:ext cx="0" cy="0"/>
          <a:chOff x="0" y="0"/>
          <a:chExt cx="0" cy="0"/>
        </a:xfrm>
      </p:grpSpPr>
      <p:sp>
        <p:nvSpPr>
          <p:cNvPr id="62"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Shape 25"/>
          <p:cNvSpPr/>
          <p:nvPr>
            <p:ph type="pic" idx="2"/>
          </p:nvPr>
        </p:nvSpPr>
        <p:spPr>
          <a:xfrm>
            <a:off x="3887391" y="740569"/>
            <a:ext cx="4629150" cy="3655219"/>
          </a:xfrm>
          <a:prstGeom prst="rect">
            <a:avLst/>
          </a:prstGeom>
          <a:noFill/>
          <a:ln>
            <a:noFill/>
          </a:ln>
        </p:spPr>
      </p:sp>
      <p:sp>
        <p:nvSpPr>
          <p:cNvPr id="64"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5"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image" Target="../media/image1.png"/><Relationship Id="rId13" Type="http://schemas.openxmlformats.org/officeDocument/2006/relationships/image" Target="../media/image2.pn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pic>
        <p:nvPicPr>
          <p:cNvPr id="1" name="Picture 1"/>
          <p:cNvPicPr>
            <a:picLocks noChangeAspect="1"/>
          </p:cNvPicPr>
          <p:nvPr/>
        </p:nvPicPr>
        <p:blipFill>
          <a:blip r:embed="rId12"/>
          <a:stretch>
            <a:fillRect/>
          </a:stretch>
        </p:blipFill>
        <p:spPr>
          <a:xfrm>
            <a:off x="12021417" y="6705600"/>
            <a:ext cx="3050498" cy="18288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pic>
        <p:nvPicPr>
          <p:cNvPr id="1" name="Picture 1"/>
          <p:cNvPicPr>
            <a:picLocks noChangeAspect="1"/>
          </p:cNvPicPr>
          <p:nvPr/>
        </p:nvPicPr>
        <p:blipFill>
          <a:blip r:embed="rId12"/>
          <a:srcRect/>
          <a:stretch>
            <a:fillRect/>
          </a:stretch>
        </p:blipFill>
        <p:spPr>
          <a:xfrm>
            <a:off x="12022667" y="6705600"/>
            <a:ext cx="3048000" cy="1828800"/>
          </a:xfrm>
          <a:prstGeom prst="rect">
            <a:avLst/>
          </a:prstGeom>
          <a:ln w="12700">
            <a:noFill/>
            <a:prstDash val="solid"/>
          </a:ln>
        </p:spPr>
      </p:pic>
      <p:pic>
        <p:nvPicPr>
          <p:cNvPr id="2" name="Picture 2"/>
          <p:cNvPicPr>
            <a:picLocks noChangeAspect="1"/>
          </p:cNvPicPr>
          <p:nvPr/>
        </p:nvPicPr>
        <p:blipFill>
          <a:blip r:embed="rId13"/>
          <a:stretch>
            <a:fillRect/>
          </a:stretch>
        </p:blipFill>
        <p:spPr>
          <a:xfrm>
            <a:off x="12021417" y="6705600"/>
            <a:ext cx="3050498" cy="182880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pic>
        <p:nvPicPr>
          <p:cNvPr id="1" name="Picture 1"/>
          <p:cNvPicPr>
            <a:picLocks noChangeAspect="1"/>
          </p:cNvPicPr>
          <p:nvPr/>
        </p:nvPicPr>
        <p:blipFill>
          <a:blip r:embed="rId13"/>
          <a:srcRect/>
          <a:stretch>
            <a:fillRect/>
          </a:stretch>
        </p:blipFill>
        <p:spPr>
          <a:xfrm>
            <a:off x="12022667" y="6705600"/>
            <a:ext cx="3048000" cy="1828800"/>
          </a:xfrm>
          <a:prstGeom prst="rect">
            <a:avLst/>
          </a:prstGeom>
          <a:ln w="12700">
            <a:noFill/>
            <a:prstDash val="solid"/>
          </a:ln>
        </p:spPr>
      </p:pic>
      <p:pic>
        <p:nvPicPr>
          <p:cNvPr id="2" name="Picture 2"/>
          <p:cNvPicPr>
            <a:picLocks noChangeAspect="1"/>
          </p:cNvPicPr>
          <p:nvPr/>
        </p:nvPicPr>
        <p:blipFill>
          <a:blip r:embed="rId14"/>
          <a:stretch>
            <a:fillRect/>
          </a:stretch>
        </p:blipFill>
        <p:spPr>
          <a:xfrm>
            <a:off x="12021417" y="6705600"/>
            <a:ext cx="3050498" cy="1828800"/>
          </a:xfrm>
          <a:prstGeom prst="rect">
            <a:avLst/>
          </a:prstGeom>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37.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4.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53.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4.xml"/><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4.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4.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9968174"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Activate the cleaning function.</a:t>
            </a:r>
            <a:endParaRPr lang="en-US" sz="1100"/>
          </a:p>
        </p:txBody>
      </p:sp>
      <p:sp>
        <p:nvSpPr>
          <p:cNvPr id="3" name="AutoShape 3"/>
          <p:cNvSpPr/>
          <p:nvPr/>
        </p:nvSpPr>
        <p:spPr>
          <a:xfrm>
            <a:off x="937260" y="889847"/>
            <a:ext cx="95504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1、启动全局清洁   Initiate global cleaning</a:t>
            </a:r>
            <a:endParaRPr lang="en-US" sz="1100"/>
          </a:p>
        </p:txBody>
      </p:sp>
      <p:cxnSp>
        <p:nvCxnSpPr>
          <p:cNvPr id="4" name="Connector 4"/>
          <p:cNvCxnSpPr/>
          <p:nvPr/>
        </p:nvCxnSpPr>
        <p:spPr>
          <a:xfrm flipV="1">
            <a:off x="4309944" y="456184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8" name="Connector 8"/>
          <p:cNvCxnSpPr/>
          <p:nvPr/>
        </p:nvCxnSpPr>
        <p:spPr>
          <a:xfrm flipV="1">
            <a:off x="8017074" y="456184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9" name="Connector 9"/>
          <p:cNvCxnSpPr/>
          <p:nvPr/>
        </p:nvCxnSpPr>
        <p:spPr>
          <a:xfrm flipV="1">
            <a:off x="11724204" y="456184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11" name="图片 10"/>
          <p:cNvPicPr>
            <a:picLocks noChangeAspect="1"/>
          </p:cNvPicPr>
          <p:nvPr/>
        </p:nvPicPr>
        <p:blipFill>
          <a:blip r:embed="rId2"/>
          <a:stretch>
            <a:fillRect/>
          </a:stretch>
        </p:blipFill>
        <p:spPr>
          <a:xfrm>
            <a:off x="8202930" y="2280920"/>
            <a:ext cx="8053070" cy="4617085"/>
          </a:xfrm>
          <a:prstGeom prst="rect">
            <a:avLst/>
          </a:prstGeom>
        </p:spPr>
      </p:pic>
      <p:pic>
        <p:nvPicPr>
          <p:cNvPr id="12" name="图片 11"/>
          <p:cNvPicPr>
            <a:picLocks noChangeAspect="1"/>
          </p:cNvPicPr>
          <p:nvPr/>
        </p:nvPicPr>
        <p:blipFill>
          <a:blip r:embed="rId3"/>
          <a:stretch>
            <a:fillRect/>
          </a:stretch>
        </p:blipFill>
        <p:spPr>
          <a:xfrm>
            <a:off x="123190" y="2245360"/>
            <a:ext cx="7386955" cy="4652645"/>
          </a:xfrm>
          <a:prstGeom prst="rect">
            <a:avLst/>
          </a:prstGeom>
        </p:spPr>
      </p:pic>
      <p:sp>
        <p:nvSpPr>
          <p:cNvPr id="13" name="右箭头 12"/>
          <p:cNvSpPr/>
          <p:nvPr/>
        </p:nvSpPr>
        <p:spPr>
          <a:xfrm>
            <a:off x="7685405" y="4492625"/>
            <a:ext cx="46736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cxnSp>
        <p:nvCxnSpPr>
          <p:cNvPr id="3" name="Connector 3"/>
          <p:cNvCxnSpPr/>
          <p:nvPr/>
        </p:nvCxnSpPr>
        <p:spPr>
          <a:xfrm>
            <a:off x="3822781" y="54610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4" name="Connector 4"/>
          <p:cNvCxnSpPr/>
          <p:nvPr/>
        </p:nvCxnSpPr>
        <p:spPr>
          <a:xfrm>
            <a:off x="7689004" y="54610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a:off x="11517127" y="54610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6" name="Picture 6"/>
          <p:cNvPicPr>
            <a:picLocks noChangeAspect="1"/>
          </p:cNvPicPr>
          <p:nvPr/>
        </p:nvPicPr>
        <p:blipFill>
          <a:blip r:embed="rId2"/>
          <a:stretch>
            <a:fillRect/>
          </a:stretch>
        </p:blipFill>
        <p:spPr>
          <a:xfrm>
            <a:off x="937328" y="2582196"/>
            <a:ext cx="2711280" cy="5876542"/>
          </a:xfrm>
          <a:prstGeom prst="rect">
            <a:avLst/>
          </a:prstGeom>
          <a:ln>
            <a:noFill/>
            <a:prstDash val="solid"/>
          </a:ln>
        </p:spPr>
      </p:pic>
      <p:pic>
        <p:nvPicPr>
          <p:cNvPr id="7" name="Picture 7"/>
          <p:cNvPicPr>
            <a:picLocks noChangeAspect="1"/>
          </p:cNvPicPr>
          <p:nvPr/>
        </p:nvPicPr>
        <p:blipFill>
          <a:blip r:embed="rId3"/>
          <a:stretch>
            <a:fillRect/>
          </a:stretch>
        </p:blipFill>
        <p:spPr>
          <a:xfrm>
            <a:off x="4593226" y="2582196"/>
            <a:ext cx="2711280" cy="5876542"/>
          </a:xfrm>
          <a:prstGeom prst="rect">
            <a:avLst/>
          </a:prstGeom>
          <a:ln>
            <a:noFill/>
            <a:prstDash val="solid"/>
          </a:ln>
        </p:spPr>
      </p:pic>
      <p:pic>
        <p:nvPicPr>
          <p:cNvPr id="8" name="Picture 8"/>
          <p:cNvPicPr>
            <a:picLocks noChangeAspect="1"/>
          </p:cNvPicPr>
          <p:nvPr/>
        </p:nvPicPr>
        <p:blipFill>
          <a:blip r:embed="rId4"/>
          <a:stretch>
            <a:fillRect/>
          </a:stretch>
        </p:blipFill>
        <p:spPr>
          <a:xfrm>
            <a:off x="8527475" y="2570659"/>
            <a:ext cx="2716603" cy="5888079"/>
          </a:xfrm>
          <a:prstGeom prst="rect">
            <a:avLst/>
          </a:prstGeom>
          <a:ln>
            <a:noFill/>
            <a:prstDash val="solid"/>
          </a:ln>
        </p:spPr>
      </p:pic>
      <p:pic>
        <p:nvPicPr>
          <p:cNvPr id="9" name="Picture 9"/>
          <p:cNvPicPr>
            <a:picLocks noChangeAspect="1"/>
          </p:cNvPicPr>
          <p:nvPr/>
        </p:nvPicPr>
        <p:blipFill>
          <a:blip r:embed="rId5"/>
          <a:stretch>
            <a:fillRect/>
          </a:stretch>
        </p:blipFill>
        <p:spPr>
          <a:xfrm>
            <a:off x="12424507" y="2582196"/>
            <a:ext cx="2711280" cy="5876542"/>
          </a:xfrm>
          <a:prstGeom prst="rect">
            <a:avLst/>
          </a:prstGeom>
          <a:ln>
            <a:noFill/>
            <a:prstDash val="solid"/>
          </a:ln>
        </p:spPr>
      </p:pic>
      <p:sp>
        <p:nvSpPr>
          <p:cNvPr id="10" name="AutoShape 10"/>
          <p:cNvSpPr/>
          <p:nvPr/>
        </p:nvSpPr>
        <p:spPr>
          <a:xfrm>
            <a:off x="937260" y="889847"/>
            <a:ext cx="14379344" cy="1561552"/>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8、周期清洁Routine Cleaning</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仅支持单层地图使用周期清洁,开始任务时机器电量需大于等于80%、仅清洁池底、使用ECO吸力</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It only supports cyclic cleaning on a single-layer map. When starting the task, the machine's battery level should be 80% or higher. It only cleans the bottom of the pool and uses ECO suction.</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927213"/>
            <a:ext cx="14902606" cy="203837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1、极端工况清洁（开荒模式）——实验室功能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开启后，在池底清洁过程中可适应更恶劣的工况，同时会默认采用随机清洁模式以便更高效的完成清洁工作（此模式下不建图，设备进行随机行走清洁）</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Extreme-condition cleaning——Lab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adapts to more challenging pool floor conditions and uses a flexible cleaning pattern for optimal efficiency.</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 name="Connector 3"/>
          <p:cNvCxnSpPr/>
          <p:nvPr/>
        </p:nvCxnSpPr>
        <p:spPr>
          <a:xfrm flipV="1">
            <a:off x="3877509" y="54686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4" name="Picture 4"/>
          <p:cNvPicPr>
            <a:picLocks noChangeAspect="1"/>
          </p:cNvPicPr>
          <p:nvPr/>
        </p:nvPicPr>
        <p:blipFill>
          <a:blip r:embed="rId2"/>
          <a:srcRect/>
          <a:stretch>
            <a:fillRect/>
          </a:stretch>
        </p:blipFill>
        <p:spPr>
          <a:xfrm>
            <a:off x="1044575" y="2809875"/>
            <a:ext cx="2581275" cy="5596255"/>
          </a:xfrm>
          <a:prstGeom prst="rect">
            <a:avLst/>
          </a:prstGeom>
          <a:ln w="12700">
            <a:noFill/>
            <a:prstDash val="solid"/>
          </a:ln>
        </p:spPr>
      </p:pic>
      <p:cxnSp>
        <p:nvCxnSpPr>
          <p:cNvPr id="5" name="Connector 5"/>
          <p:cNvCxnSpPr/>
          <p:nvPr/>
        </p:nvCxnSpPr>
        <p:spPr>
          <a:xfrm flipV="1">
            <a:off x="7567494" y="54559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6" name="AutoShape 6"/>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2、清洁方式相关Cleaning Method</a:t>
            </a:r>
            <a:endParaRPr lang="en-US" sz="1100"/>
          </a:p>
        </p:txBody>
      </p:sp>
      <p:pic>
        <p:nvPicPr>
          <p:cNvPr id="7" name="Picture 7"/>
          <p:cNvPicPr>
            <a:picLocks noChangeAspect="1"/>
          </p:cNvPicPr>
          <p:nvPr/>
        </p:nvPicPr>
        <p:blipFill>
          <a:blip r:embed="rId3"/>
          <a:stretch>
            <a:fillRect/>
          </a:stretch>
        </p:blipFill>
        <p:spPr>
          <a:xfrm>
            <a:off x="4736228" y="2809875"/>
            <a:ext cx="2591338" cy="5616575"/>
          </a:xfrm>
          <a:prstGeom prst="rect">
            <a:avLst/>
          </a:prstGeom>
          <a:ln>
            <a:noFill/>
            <a:prstDash val="solid"/>
          </a:ln>
        </p:spPr>
      </p:pic>
      <p:pic>
        <p:nvPicPr>
          <p:cNvPr id="8" name="Picture 8"/>
          <p:cNvPicPr>
            <a:picLocks noChangeAspect="1"/>
          </p:cNvPicPr>
          <p:nvPr/>
        </p:nvPicPr>
        <p:blipFill>
          <a:blip r:embed="rId4"/>
          <a:stretch>
            <a:fillRect/>
          </a:stretch>
        </p:blipFill>
        <p:spPr>
          <a:xfrm>
            <a:off x="8579049" y="2809875"/>
            <a:ext cx="2591338" cy="5616575"/>
          </a:xfrm>
          <a:prstGeom prst="rect">
            <a:avLst/>
          </a:prstGeom>
          <a:ln>
            <a:noFill/>
            <a:prstDash val="solid"/>
          </a:ln>
        </p:spPr>
      </p:pic>
      <p:cxnSp>
        <p:nvCxnSpPr>
          <p:cNvPr id="9" name="Connector 9"/>
          <p:cNvCxnSpPr/>
          <p:nvPr/>
        </p:nvCxnSpPr>
        <p:spPr>
          <a:xfrm flipV="1">
            <a:off x="11422046" y="54686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10" name="Picture 10"/>
          <p:cNvPicPr>
            <a:picLocks noChangeAspect="1"/>
          </p:cNvPicPr>
          <p:nvPr/>
        </p:nvPicPr>
        <p:blipFill>
          <a:blip r:embed="rId5"/>
          <a:srcRect l="17" r="17"/>
          <a:stretch>
            <a:fillRect/>
          </a:stretch>
        </p:blipFill>
        <p:spPr>
          <a:xfrm>
            <a:off x="12280765" y="2809875"/>
            <a:ext cx="2591338" cy="5616575"/>
          </a:xfrm>
          <a:prstGeom prst="rect">
            <a:avLst/>
          </a:prstGeom>
          <a:ln>
            <a:noFill/>
            <a:prstDash val="soli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45122" y="2463897"/>
            <a:ext cx="2801205" cy="6073395"/>
          </a:xfrm>
          <a:prstGeom prst="rect">
            <a:avLst/>
          </a:prstGeom>
          <a:ln w="12700">
            <a:noFill/>
            <a:prstDash val="solid"/>
          </a:ln>
        </p:spPr>
      </p:pic>
      <p:cxnSp>
        <p:nvCxnSpPr>
          <p:cNvPr id="3" name="Connector 3"/>
          <p:cNvCxnSpPr/>
          <p:nvPr/>
        </p:nvCxnSpPr>
        <p:spPr>
          <a:xfrm>
            <a:off x="4454724" y="5514827"/>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4" name="Picture 4"/>
          <p:cNvPicPr>
            <a:picLocks noChangeAspect="1"/>
          </p:cNvPicPr>
          <p:nvPr/>
        </p:nvPicPr>
        <p:blipFill>
          <a:blip r:embed="rId3"/>
          <a:stretch>
            <a:fillRect/>
          </a:stretch>
        </p:blipFill>
        <p:spPr>
          <a:xfrm>
            <a:off x="1416970" y="2463897"/>
            <a:ext cx="2802103" cy="6073395"/>
          </a:xfrm>
          <a:prstGeom prst="rect">
            <a:avLst/>
          </a:prstGeom>
          <a:ln>
            <a:noFill/>
            <a:prstDash val="solid"/>
          </a:ln>
        </p:spPr>
      </p:pic>
      <p:pic>
        <p:nvPicPr>
          <p:cNvPr id="5" name="Picture 5"/>
          <p:cNvPicPr>
            <a:picLocks noChangeAspect="1"/>
          </p:cNvPicPr>
          <p:nvPr/>
        </p:nvPicPr>
        <p:blipFill>
          <a:blip r:embed="rId4"/>
          <a:srcRect/>
          <a:stretch>
            <a:fillRect/>
          </a:stretch>
        </p:blipFill>
        <p:spPr>
          <a:xfrm>
            <a:off x="5337714" y="2492363"/>
            <a:ext cx="2788751" cy="6044929"/>
          </a:xfrm>
          <a:prstGeom prst="rect">
            <a:avLst/>
          </a:prstGeom>
          <a:ln w="12700">
            <a:noFill/>
            <a:prstDash val="solid"/>
          </a:ln>
        </p:spPr>
      </p:pic>
      <p:cxnSp>
        <p:nvCxnSpPr>
          <p:cNvPr id="6" name="Connector 6"/>
          <p:cNvCxnSpPr/>
          <p:nvPr/>
        </p:nvCxnSpPr>
        <p:spPr>
          <a:xfrm>
            <a:off x="8555499" y="5514827"/>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7" name="AutoShape 7"/>
          <p:cNvSpPr/>
          <p:nvPr/>
        </p:nvSpPr>
        <p:spPr>
          <a:xfrm>
            <a:off x="1040696" y="720688"/>
            <a:ext cx="14902606" cy="203837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1、极端工况清洁（开荒模式）——实验室功能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开启后，在池底清洁过程中可适应更恶劣的工况，同时会默认采用随机清洁模式以便更高效的完成清洁工作（此模式下不建图，设备进行随机行走清洁）</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Extreme-condition cleaning——Lab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adapts to more challenging pool floor conditions and uses a flexible cleaning pattern for optimal efficiency.</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AutoShape 8"/>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2、清洁方式相关Cleaning Method</a:t>
            </a:r>
            <a:endParaRPr lang="en-US" sz="11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59684" y="913246"/>
            <a:ext cx="14902606" cy="1894081"/>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2、脱困强化——实验室功能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开启后，会加强机器越过障碍物的能力，同时会有概率在正常行走过程中误触发</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Enhanced obstacle crossing——Lab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it enhances robot's ability to cross obstacles when the robot is stuck. But it may be accidentally triggered during normal operation.</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 name="Connector 3"/>
          <p:cNvCxnSpPr/>
          <p:nvPr/>
        </p:nvCxnSpPr>
        <p:spPr>
          <a:xfrm flipV="1">
            <a:off x="3750509" y="5621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4" name="Picture 4"/>
          <p:cNvPicPr>
            <a:picLocks noChangeAspect="1"/>
          </p:cNvPicPr>
          <p:nvPr/>
        </p:nvPicPr>
        <p:blipFill>
          <a:blip r:embed="rId2"/>
          <a:srcRect/>
          <a:stretch>
            <a:fillRect/>
          </a:stretch>
        </p:blipFill>
        <p:spPr>
          <a:xfrm>
            <a:off x="917575" y="2962275"/>
            <a:ext cx="2581275" cy="5596255"/>
          </a:xfrm>
          <a:prstGeom prst="rect">
            <a:avLst/>
          </a:prstGeom>
          <a:ln w="12700">
            <a:noFill/>
            <a:prstDash val="solid"/>
          </a:ln>
        </p:spPr>
      </p:pic>
      <p:cxnSp>
        <p:nvCxnSpPr>
          <p:cNvPr id="5" name="Connector 5"/>
          <p:cNvCxnSpPr/>
          <p:nvPr/>
        </p:nvCxnSpPr>
        <p:spPr>
          <a:xfrm flipV="1">
            <a:off x="7440494" y="56083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6" name="Picture 6"/>
          <p:cNvPicPr>
            <a:picLocks noChangeAspect="1"/>
          </p:cNvPicPr>
          <p:nvPr/>
        </p:nvPicPr>
        <p:blipFill>
          <a:blip r:embed="rId3"/>
          <a:stretch>
            <a:fillRect/>
          </a:stretch>
        </p:blipFill>
        <p:spPr>
          <a:xfrm>
            <a:off x="4609228" y="2962275"/>
            <a:ext cx="2591338" cy="5616575"/>
          </a:xfrm>
          <a:prstGeom prst="rect">
            <a:avLst/>
          </a:prstGeom>
          <a:ln>
            <a:noFill/>
            <a:prstDash val="solid"/>
          </a:ln>
        </p:spPr>
      </p:pic>
      <p:pic>
        <p:nvPicPr>
          <p:cNvPr id="7" name="Picture 7"/>
          <p:cNvPicPr>
            <a:picLocks noChangeAspect="1"/>
          </p:cNvPicPr>
          <p:nvPr/>
        </p:nvPicPr>
        <p:blipFill>
          <a:blip r:embed="rId4"/>
          <a:stretch>
            <a:fillRect/>
          </a:stretch>
        </p:blipFill>
        <p:spPr>
          <a:xfrm>
            <a:off x="8452049" y="2962275"/>
            <a:ext cx="2591338" cy="5616575"/>
          </a:xfrm>
          <a:prstGeom prst="rect">
            <a:avLst/>
          </a:prstGeom>
          <a:ln>
            <a:noFill/>
            <a:prstDash val="solid"/>
          </a:ln>
        </p:spPr>
      </p:pic>
      <p:cxnSp>
        <p:nvCxnSpPr>
          <p:cNvPr id="8" name="Connector 8"/>
          <p:cNvCxnSpPr/>
          <p:nvPr/>
        </p:nvCxnSpPr>
        <p:spPr>
          <a:xfrm flipV="1">
            <a:off x="11295046" y="5621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9" name="Picture 9"/>
          <p:cNvPicPr>
            <a:picLocks noChangeAspect="1"/>
          </p:cNvPicPr>
          <p:nvPr/>
        </p:nvPicPr>
        <p:blipFill>
          <a:blip r:embed="rId5"/>
          <a:srcRect/>
          <a:stretch>
            <a:fillRect/>
          </a:stretch>
        </p:blipFill>
        <p:spPr>
          <a:xfrm>
            <a:off x="12306601" y="2962275"/>
            <a:ext cx="2591338" cy="5616575"/>
          </a:xfrm>
          <a:prstGeom prst="rect">
            <a:avLst/>
          </a:prstGeom>
          <a:ln>
            <a:noFill/>
            <a:prstDash val="solid"/>
          </a:ln>
        </p:spPr>
      </p:pic>
      <p:sp>
        <p:nvSpPr>
          <p:cNvPr id="10" name="AutoShape 10"/>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2、清洁方式相关Cleaning Method</a:t>
            </a:r>
            <a:endParaRPr lang="en-US" sz="11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903626"/>
            <a:ext cx="14902606" cy="2019136"/>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3、清洁轨迹切换——实验室功能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开启后，池底清洁过程中，机器将先沿短边弓字行走再沿长边弓字行走。注：不开启时，机器默认沿短边弓字行走</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Alternating cleaning path</a:t>
            </a: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moves in an S-shaped pattern first along short side, then the long side in floor cleaning.</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Note: When disabled, short side only.</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 name="Connector 3"/>
          <p:cNvCxnSpPr/>
          <p:nvPr/>
        </p:nvCxnSpPr>
        <p:spPr>
          <a:xfrm flipV="1">
            <a:off x="3953709" y="5748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4" name="Picture 4"/>
          <p:cNvPicPr>
            <a:picLocks noChangeAspect="1"/>
          </p:cNvPicPr>
          <p:nvPr/>
        </p:nvPicPr>
        <p:blipFill>
          <a:blip r:embed="rId2"/>
          <a:srcRect/>
          <a:stretch>
            <a:fillRect/>
          </a:stretch>
        </p:blipFill>
        <p:spPr>
          <a:xfrm>
            <a:off x="1120775" y="3089275"/>
            <a:ext cx="2581275" cy="5596255"/>
          </a:xfrm>
          <a:prstGeom prst="rect">
            <a:avLst/>
          </a:prstGeom>
          <a:ln w="12700">
            <a:noFill/>
            <a:prstDash val="solid"/>
          </a:ln>
        </p:spPr>
      </p:pic>
      <p:cxnSp>
        <p:nvCxnSpPr>
          <p:cNvPr id="5" name="Connector 5"/>
          <p:cNvCxnSpPr/>
          <p:nvPr/>
        </p:nvCxnSpPr>
        <p:spPr>
          <a:xfrm flipV="1">
            <a:off x="7643694" y="57353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6" name="Picture 6"/>
          <p:cNvPicPr>
            <a:picLocks noChangeAspect="1"/>
          </p:cNvPicPr>
          <p:nvPr/>
        </p:nvPicPr>
        <p:blipFill>
          <a:blip r:embed="rId3"/>
          <a:stretch>
            <a:fillRect/>
          </a:stretch>
        </p:blipFill>
        <p:spPr>
          <a:xfrm>
            <a:off x="4812428" y="3089275"/>
            <a:ext cx="2591338" cy="5616575"/>
          </a:xfrm>
          <a:prstGeom prst="rect">
            <a:avLst/>
          </a:prstGeom>
          <a:ln>
            <a:noFill/>
            <a:prstDash val="solid"/>
          </a:ln>
        </p:spPr>
      </p:pic>
      <p:pic>
        <p:nvPicPr>
          <p:cNvPr id="7" name="Picture 7"/>
          <p:cNvPicPr>
            <a:picLocks noChangeAspect="1"/>
          </p:cNvPicPr>
          <p:nvPr/>
        </p:nvPicPr>
        <p:blipFill>
          <a:blip r:embed="rId4"/>
          <a:stretch>
            <a:fillRect/>
          </a:stretch>
        </p:blipFill>
        <p:spPr>
          <a:xfrm>
            <a:off x="8655249" y="3089275"/>
            <a:ext cx="2591338" cy="5616575"/>
          </a:xfrm>
          <a:prstGeom prst="rect">
            <a:avLst/>
          </a:prstGeom>
          <a:ln>
            <a:noFill/>
            <a:prstDash val="solid"/>
          </a:ln>
        </p:spPr>
      </p:pic>
      <p:cxnSp>
        <p:nvCxnSpPr>
          <p:cNvPr id="8" name="Connector 8"/>
          <p:cNvCxnSpPr/>
          <p:nvPr/>
        </p:nvCxnSpPr>
        <p:spPr>
          <a:xfrm flipV="1">
            <a:off x="11498246" y="5748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9" name="Picture 9"/>
          <p:cNvPicPr>
            <a:picLocks noChangeAspect="1"/>
          </p:cNvPicPr>
          <p:nvPr/>
        </p:nvPicPr>
        <p:blipFill>
          <a:blip r:embed="rId5"/>
          <a:srcRect/>
          <a:stretch>
            <a:fillRect/>
          </a:stretch>
        </p:blipFill>
        <p:spPr>
          <a:xfrm>
            <a:off x="12345234" y="3089275"/>
            <a:ext cx="2591338" cy="5616575"/>
          </a:xfrm>
          <a:prstGeom prst="rect">
            <a:avLst/>
          </a:prstGeom>
          <a:ln>
            <a:noFill/>
            <a:prstDash val="solid"/>
          </a:ln>
        </p:spPr>
      </p:pic>
      <p:sp>
        <p:nvSpPr>
          <p:cNvPr id="10" name="AutoShape 10"/>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2、清洁方式相关Cleaning Method</a:t>
            </a:r>
            <a:endParaRPr lang="en-US" sz="11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1158875" y="837589"/>
            <a:ext cx="14902606" cy="177864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1、地图显示与管理——实验室功能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开启后，支持查看地图并对其进行管理</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Map display and management——Lab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you can view maps and manage them.</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 name="Connector 3"/>
          <p:cNvCxnSpPr/>
          <p:nvPr/>
        </p:nvCxnSpPr>
        <p:spPr>
          <a:xfrm flipV="1">
            <a:off x="3991809" y="55448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4" name="Picture 4"/>
          <p:cNvPicPr>
            <a:picLocks noChangeAspect="1"/>
          </p:cNvPicPr>
          <p:nvPr/>
        </p:nvPicPr>
        <p:blipFill>
          <a:blip r:embed="rId2"/>
          <a:srcRect/>
          <a:stretch>
            <a:fillRect/>
          </a:stretch>
        </p:blipFill>
        <p:spPr>
          <a:xfrm>
            <a:off x="1158875" y="2886075"/>
            <a:ext cx="2581275" cy="5596255"/>
          </a:xfrm>
          <a:prstGeom prst="rect">
            <a:avLst/>
          </a:prstGeom>
          <a:ln w="12700">
            <a:noFill/>
            <a:prstDash val="solid"/>
          </a:ln>
        </p:spPr>
      </p:pic>
      <p:cxnSp>
        <p:nvCxnSpPr>
          <p:cNvPr id="5" name="Connector 5"/>
          <p:cNvCxnSpPr/>
          <p:nvPr/>
        </p:nvCxnSpPr>
        <p:spPr>
          <a:xfrm flipV="1">
            <a:off x="7681794" y="55321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6" name="Picture 6"/>
          <p:cNvPicPr>
            <a:picLocks noChangeAspect="1"/>
          </p:cNvPicPr>
          <p:nvPr/>
        </p:nvPicPr>
        <p:blipFill>
          <a:blip r:embed="rId3"/>
          <a:stretch>
            <a:fillRect/>
          </a:stretch>
        </p:blipFill>
        <p:spPr>
          <a:xfrm>
            <a:off x="4850528" y="2886075"/>
            <a:ext cx="2591338" cy="5616575"/>
          </a:xfrm>
          <a:prstGeom prst="rect">
            <a:avLst/>
          </a:prstGeom>
          <a:ln>
            <a:noFill/>
            <a:prstDash val="solid"/>
          </a:ln>
        </p:spPr>
      </p:pic>
      <p:pic>
        <p:nvPicPr>
          <p:cNvPr id="7" name="Picture 7"/>
          <p:cNvPicPr>
            <a:picLocks noChangeAspect="1"/>
          </p:cNvPicPr>
          <p:nvPr/>
        </p:nvPicPr>
        <p:blipFill>
          <a:blip r:embed="rId4"/>
          <a:stretch>
            <a:fillRect/>
          </a:stretch>
        </p:blipFill>
        <p:spPr>
          <a:xfrm>
            <a:off x="8693349" y="2886075"/>
            <a:ext cx="2591338" cy="5616575"/>
          </a:xfrm>
          <a:prstGeom prst="rect">
            <a:avLst/>
          </a:prstGeom>
          <a:ln>
            <a:noFill/>
            <a:prstDash val="solid"/>
          </a:ln>
        </p:spPr>
      </p:pic>
      <p:cxnSp>
        <p:nvCxnSpPr>
          <p:cNvPr id="8" name="Connector 8"/>
          <p:cNvCxnSpPr/>
          <p:nvPr/>
        </p:nvCxnSpPr>
        <p:spPr>
          <a:xfrm flipV="1">
            <a:off x="11536346" y="55448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9" name="AutoShape 9"/>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3、地图管理相关Map Management</a:t>
            </a:r>
            <a:endParaRPr lang="en-US" sz="1100"/>
          </a:p>
        </p:txBody>
      </p:sp>
      <p:pic>
        <p:nvPicPr>
          <p:cNvPr id="10" name="Picture 10"/>
          <p:cNvPicPr>
            <a:picLocks noChangeAspect="1"/>
          </p:cNvPicPr>
          <p:nvPr/>
        </p:nvPicPr>
        <p:blipFill>
          <a:blip r:embed="rId5"/>
          <a:srcRect/>
          <a:stretch>
            <a:fillRect/>
          </a:stretch>
        </p:blipFill>
        <p:spPr>
          <a:xfrm>
            <a:off x="12547901" y="2789321"/>
            <a:ext cx="2626603" cy="5693009"/>
          </a:xfrm>
          <a:prstGeom prst="rect">
            <a:avLst/>
          </a:prstGeom>
          <a:ln>
            <a:noFill/>
            <a:prstDash val="soli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cxnSp>
        <p:nvCxnSpPr>
          <p:cNvPr id="2" name="Connector 2"/>
          <p:cNvCxnSpPr/>
          <p:nvPr/>
        </p:nvCxnSpPr>
        <p:spPr>
          <a:xfrm flipV="1">
            <a:off x="4322009" y="54305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3" name="Connector 3"/>
          <p:cNvCxnSpPr/>
          <p:nvPr/>
        </p:nvCxnSpPr>
        <p:spPr>
          <a:xfrm flipV="1">
            <a:off x="8011994" y="54178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4" name="Connector 4"/>
          <p:cNvCxnSpPr/>
          <p:nvPr/>
        </p:nvCxnSpPr>
        <p:spPr>
          <a:xfrm flipV="1">
            <a:off x="11866546" y="54305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tretch>
            <a:fillRect/>
          </a:stretch>
        </p:blipFill>
        <p:spPr>
          <a:xfrm>
            <a:off x="937328" y="2675021"/>
            <a:ext cx="2626603" cy="5693009"/>
          </a:xfrm>
          <a:prstGeom prst="rect">
            <a:avLst/>
          </a:prstGeom>
          <a:ln>
            <a:noFill/>
            <a:prstDash val="solid"/>
          </a:ln>
        </p:spPr>
      </p:pic>
      <p:pic>
        <p:nvPicPr>
          <p:cNvPr id="6" name="Picture 6"/>
          <p:cNvPicPr>
            <a:picLocks noChangeAspect="1"/>
          </p:cNvPicPr>
          <p:nvPr/>
        </p:nvPicPr>
        <p:blipFill>
          <a:blip r:embed="rId3"/>
          <a:stretch>
            <a:fillRect/>
          </a:stretch>
        </p:blipFill>
        <p:spPr>
          <a:xfrm>
            <a:off x="5157230" y="2675021"/>
            <a:ext cx="2626603" cy="5693009"/>
          </a:xfrm>
          <a:prstGeom prst="rect">
            <a:avLst/>
          </a:prstGeom>
          <a:ln>
            <a:noFill/>
            <a:prstDash val="solid"/>
          </a:ln>
        </p:spPr>
      </p:pic>
      <p:pic>
        <p:nvPicPr>
          <p:cNvPr id="7" name="Picture 7"/>
          <p:cNvPicPr>
            <a:picLocks noChangeAspect="1"/>
          </p:cNvPicPr>
          <p:nvPr/>
        </p:nvPicPr>
        <p:blipFill>
          <a:blip r:embed="rId4"/>
          <a:stretch>
            <a:fillRect/>
          </a:stretch>
        </p:blipFill>
        <p:spPr>
          <a:xfrm>
            <a:off x="8908610" y="2675021"/>
            <a:ext cx="2626603" cy="5693009"/>
          </a:xfrm>
          <a:prstGeom prst="rect">
            <a:avLst/>
          </a:prstGeom>
          <a:ln>
            <a:noFill/>
            <a:prstDash val="solid"/>
          </a:ln>
        </p:spPr>
      </p:pic>
      <p:pic>
        <p:nvPicPr>
          <p:cNvPr id="8" name="Picture 8"/>
          <p:cNvPicPr>
            <a:picLocks noChangeAspect="1"/>
          </p:cNvPicPr>
          <p:nvPr/>
        </p:nvPicPr>
        <p:blipFill>
          <a:blip r:embed="rId5"/>
          <a:stretch>
            <a:fillRect/>
          </a:stretch>
        </p:blipFill>
        <p:spPr>
          <a:xfrm>
            <a:off x="12763162" y="2675021"/>
            <a:ext cx="2626603" cy="5693009"/>
          </a:xfrm>
          <a:prstGeom prst="rect">
            <a:avLst/>
          </a:prstGeom>
          <a:ln>
            <a:noFill/>
            <a:prstDash val="solid"/>
          </a:ln>
        </p:spPr>
      </p:pic>
      <p:sp>
        <p:nvSpPr>
          <p:cNvPr id="9" name="AutoShape 9"/>
          <p:cNvSpPr/>
          <p:nvPr/>
        </p:nvSpPr>
        <p:spPr>
          <a:xfrm>
            <a:off x="879475" y="837589"/>
            <a:ext cx="14902606" cy="177864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1、地图显示与管理——实验室功能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开启后，支持查看地图并对其进行管理</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Map display and management——Lab Mode</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you can view maps and manage them.</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6579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3、地图管理相关Map Management</a:t>
            </a:r>
            <a:endParaRPr lang="en-US" sz="110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cxnSp>
        <p:nvCxnSpPr>
          <p:cNvPr id="2" name="Connector 2"/>
          <p:cNvCxnSpPr/>
          <p:nvPr/>
        </p:nvCxnSpPr>
        <p:spPr>
          <a:xfrm flipV="1">
            <a:off x="4322009" y="54305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3" name="Connector 3"/>
          <p:cNvCxnSpPr/>
          <p:nvPr/>
        </p:nvCxnSpPr>
        <p:spPr>
          <a:xfrm flipV="1">
            <a:off x="8011994" y="54178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4" name="Connector 4"/>
          <p:cNvCxnSpPr/>
          <p:nvPr/>
        </p:nvCxnSpPr>
        <p:spPr>
          <a:xfrm flipV="1">
            <a:off x="11866546" y="54305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tretch>
            <a:fillRect/>
          </a:stretch>
        </p:blipFill>
        <p:spPr>
          <a:xfrm>
            <a:off x="937328" y="2675021"/>
            <a:ext cx="2626603" cy="5693009"/>
          </a:xfrm>
          <a:prstGeom prst="rect">
            <a:avLst/>
          </a:prstGeom>
          <a:ln>
            <a:noFill/>
            <a:prstDash val="solid"/>
          </a:ln>
        </p:spPr>
      </p:pic>
      <p:pic>
        <p:nvPicPr>
          <p:cNvPr id="6" name="Picture 6"/>
          <p:cNvPicPr>
            <a:picLocks noChangeAspect="1"/>
          </p:cNvPicPr>
          <p:nvPr/>
        </p:nvPicPr>
        <p:blipFill>
          <a:blip r:embed="rId3"/>
          <a:stretch>
            <a:fillRect/>
          </a:stretch>
        </p:blipFill>
        <p:spPr>
          <a:xfrm>
            <a:off x="5157230" y="2675021"/>
            <a:ext cx="2626603" cy="5693009"/>
          </a:xfrm>
          <a:prstGeom prst="rect">
            <a:avLst/>
          </a:prstGeom>
          <a:ln>
            <a:noFill/>
            <a:prstDash val="solid"/>
          </a:ln>
        </p:spPr>
      </p:pic>
      <p:pic>
        <p:nvPicPr>
          <p:cNvPr id="7" name="Picture 7"/>
          <p:cNvPicPr>
            <a:picLocks noChangeAspect="1"/>
          </p:cNvPicPr>
          <p:nvPr/>
        </p:nvPicPr>
        <p:blipFill>
          <a:blip r:embed="rId4"/>
          <a:stretch>
            <a:fillRect/>
          </a:stretch>
        </p:blipFill>
        <p:spPr>
          <a:xfrm>
            <a:off x="8908610" y="2675021"/>
            <a:ext cx="2626603" cy="5693009"/>
          </a:xfrm>
          <a:prstGeom prst="rect">
            <a:avLst/>
          </a:prstGeom>
          <a:ln>
            <a:noFill/>
            <a:prstDash val="solid"/>
          </a:ln>
        </p:spPr>
      </p:pic>
      <p:pic>
        <p:nvPicPr>
          <p:cNvPr id="8" name="Picture 8"/>
          <p:cNvPicPr>
            <a:picLocks noChangeAspect="1"/>
          </p:cNvPicPr>
          <p:nvPr/>
        </p:nvPicPr>
        <p:blipFill>
          <a:blip r:embed="rId5"/>
          <a:stretch>
            <a:fillRect/>
          </a:stretch>
        </p:blipFill>
        <p:spPr>
          <a:xfrm>
            <a:off x="12763162" y="2675021"/>
            <a:ext cx="2626603" cy="5693009"/>
          </a:xfrm>
          <a:prstGeom prst="rect">
            <a:avLst/>
          </a:prstGeom>
          <a:ln>
            <a:noFill/>
            <a:prstDash val="solid"/>
          </a:ln>
        </p:spPr>
      </p:pic>
      <p:sp>
        <p:nvSpPr>
          <p:cNvPr id="9" name="AutoShape 9"/>
          <p:cNvSpPr/>
          <p:nvPr/>
        </p:nvSpPr>
        <p:spPr>
          <a:xfrm>
            <a:off x="879475" y="837589"/>
            <a:ext cx="14902606" cy="177864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2、池壁清洁高度设置（CM）——实验室功能</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开启后，支持设置机器清洁池壁时，行进到与水线之间的距离，减少墙壁障碍物对池壁清洁的影响</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Pool Wall Cleaning Height Setting (CM) – Laboratory Function</a:t>
            </a:r>
            <a:b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b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After activation, it allows you to set the distance between the machine's position when cleaning the pool wall and the waterline, reducing the impact of wall obstacles on pool wall cleaning.</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AutoShape 10"/>
          <p:cNvSpPr/>
          <p:nvPr/>
        </p:nvSpPr>
        <p:spPr>
          <a:xfrm>
            <a:off x="6579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3、地图管理相关Map Management</a:t>
            </a:r>
            <a:endParaRPr lang="en-US" sz="11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59684" y="913246"/>
            <a:ext cx="14902606" cy="936275"/>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3、编辑地图Edit the map</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     编辑地图停靠区Edit Map Area P</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 name="Connector 3"/>
          <p:cNvCxnSpPr/>
          <p:nvPr/>
        </p:nvCxnSpPr>
        <p:spPr>
          <a:xfrm flipV="1">
            <a:off x="4322009" y="4605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4" name="Connector 4"/>
          <p:cNvCxnSpPr/>
          <p:nvPr/>
        </p:nvCxnSpPr>
        <p:spPr>
          <a:xfrm flipV="1">
            <a:off x="8011994" y="45923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flipV="1">
            <a:off x="11866546" y="4605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6" name="Picture 6"/>
          <p:cNvPicPr>
            <a:picLocks noChangeAspect="1"/>
          </p:cNvPicPr>
          <p:nvPr/>
        </p:nvPicPr>
        <p:blipFill>
          <a:blip r:embed="rId2"/>
          <a:stretch>
            <a:fillRect/>
          </a:stretch>
        </p:blipFill>
        <p:spPr>
          <a:xfrm>
            <a:off x="959684" y="1849521"/>
            <a:ext cx="2943037" cy="6378861"/>
          </a:xfrm>
          <a:prstGeom prst="rect">
            <a:avLst/>
          </a:prstGeom>
          <a:ln>
            <a:noFill/>
            <a:prstDash val="solid"/>
          </a:ln>
        </p:spPr>
      </p:pic>
      <p:pic>
        <p:nvPicPr>
          <p:cNvPr id="7" name="Picture 7"/>
          <p:cNvPicPr>
            <a:picLocks noChangeAspect="1"/>
          </p:cNvPicPr>
          <p:nvPr/>
        </p:nvPicPr>
        <p:blipFill>
          <a:blip r:embed="rId3"/>
          <a:stretch>
            <a:fillRect/>
          </a:stretch>
        </p:blipFill>
        <p:spPr>
          <a:xfrm>
            <a:off x="5001651" y="1849521"/>
            <a:ext cx="2943037" cy="6378861"/>
          </a:xfrm>
          <a:prstGeom prst="rect">
            <a:avLst/>
          </a:prstGeom>
          <a:ln>
            <a:noFill/>
            <a:prstDash val="solid"/>
          </a:ln>
        </p:spPr>
      </p:pic>
      <p:pic>
        <p:nvPicPr>
          <p:cNvPr id="8" name="Picture 8"/>
          <p:cNvPicPr>
            <a:picLocks noChangeAspect="1"/>
          </p:cNvPicPr>
          <p:nvPr/>
        </p:nvPicPr>
        <p:blipFill>
          <a:blip r:embed="rId4"/>
          <a:stretch>
            <a:fillRect/>
          </a:stretch>
        </p:blipFill>
        <p:spPr>
          <a:xfrm>
            <a:off x="8813076" y="1849521"/>
            <a:ext cx="2943037" cy="6378861"/>
          </a:xfrm>
          <a:prstGeom prst="rect">
            <a:avLst/>
          </a:prstGeom>
          <a:ln>
            <a:noFill/>
            <a:prstDash val="solid"/>
          </a:ln>
        </p:spPr>
      </p:pic>
      <p:pic>
        <p:nvPicPr>
          <p:cNvPr id="9" name="Picture 9"/>
          <p:cNvPicPr>
            <a:picLocks noChangeAspect="1"/>
          </p:cNvPicPr>
          <p:nvPr/>
        </p:nvPicPr>
        <p:blipFill>
          <a:blip r:embed="rId5"/>
          <a:stretch>
            <a:fillRect/>
          </a:stretch>
        </p:blipFill>
        <p:spPr>
          <a:xfrm>
            <a:off x="12667628" y="1849521"/>
            <a:ext cx="2943037" cy="6378861"/>
          </a:xfrm>
          <a:prstGeom prst="rect">
            <a:avLst/>
          </a:prstGeom>
          <a:ln>
            <a:noFill/>
            <a:prstDash val="solid"/>
          </a:ln>
        </p:spPr>
      </p:pic>
      <p:sp>
        <p:nvSpPr>
          <p:cNvPr id="10" name="AutoShape 10"/>
          <p:cNvSpPr/>
          <p:nvPr/>
        </p:nvSpPr>
        <p:spPr>
          <a:xfrm>
            <a:off x="6579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3、地图管理相关Map Management</a:t>
            </a:r>
            <a:endParaRPr lang="en-US" sz="11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654884" y="742330"/>
            <a:ext cx="7853392" cy="189832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1、机器自动挂岸</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开启后，机器人将会在清洁任务完成（除周期清洁外）、</a:t>
            </a: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设备电量低于10%时自动挂岸</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4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遥控召回功能不受此处设置影响，可正常执行</a:t>
            </a:r>
            <a:endParaRPr lang="en-US" sz="14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4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请在机器开机且有通讯（不在水下）状态下进行设置，否则可能导致设置失败</a:t>
            </a:r>
            <a:endParaRPr lang="en-US" sz="14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AutoShape 3"/>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4、偏好设置Preference Settings</a:t>
            </a:r>
            <a:endParaRPr lang="en-US" sz="1100"/>
          </a:p>
        </p:txBody>
      </p:sp>
      <p:cxnSp>
        <p:nvCxnSpPr>
          <p:cNvPr id="4" name="Connector 4"/>
          <p:cNvCxnSpPr/>
          <p:nvPr/>
        </p:nvCxnSpPr>
        <p:spPr>
          <a:xfrm flipV="1">
            <a:off x="3792618" y="594671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959684" y="3287965"/>
            <a:ext cx="2581275" cy="5596255"/>
          </a:xfrm>
          <a:prstGeom prst="rect">
            <a:avLst/>
          </a:prstGeom>
          <a:ln w="12700">
            <a:noFill/>
            <a:prstDash val="solid"/>
          </a:ln>
        </p:spPr>
      </p:pic>
      <p:cxnSp>
        <p:nvCxnSpPr>
          <p:cNvPr id="6" name="Connector 6"/>
          <p:cNvCxnSpPr/>
          <p:nvPr/>
        </p:nvCxnSpPr>
        <p:spPr>
          <a:xfrm flipV="1">
            <a:off x="7482603" y="593401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7" name="Picture 7"/>
          <p:cNvPicPr>
            <a:picLocks noChangeAspect="1"/>
          </p:cNvPicPr>
          <p:nvPr/>
        </p:nvPicPr>
        <p:blipFill>
          <a:blip r:embed="rId3"/>
          <a:stretch>
            <a:fillRect/>
          </a:stretch>
        </p:blipFill>
        <p:spPr>
          <a:xfrm>
            <a:off x="4651337" y="3287965"/>
            <a:ext cx="2591338" cy="5616575"/>
          </a:xfrm>
          <a:prstGeom prst="rect">
            <a:avLst/>
          </a:prstGeom>
          <a:ln>
            <a:noFill/>
            <a:prstDash val="solid"/>
          </a:ln>
        </p:spPr>
      </p:pic>
      <p:cxnSp>
        <p:nvCxnSpPr>
          <p:cNvPr id="8" name="Connector 8"/>
          <p:cNvCxnSpPr/>
          <p:nvPr/>
        </p:nvCxnSpPr>
        <p:spPr>
          <a:xfrm flipV="1">
            <a:off x="11337155" y="594671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9" name="Picture 9"/>
          <p:cNvPicPr>
            <a:picLocks noChangeAspect="1"/>
          </p:cNvPicPr>
          <p:nvPr/>
        </p:nvPicPr>
        <p:blipFill>
          <a:blip r:embed="rId4"/>
          <a:stretch>
            <a:fillRect/>
          </a:stretch>
        </p:blipFill>
        <p:spPr>
          <a:xfrm>
            <a:off x="8329591" y="3287965"/>
            <a:ext cx="2581963" cy="5596255"/>
          </a:xfrm>
          <a:prstGeom prst="rect">
            <a:avLst/>
          </a:prstGeom>
          <a:ln>
            <a:noFill/>
            <a:prstDash val="solid"/>
          </a:ln>
        </p:spPr>
      </p:pic>
      <p:pic>
        <p:nvPicPr>
          <p:cNvPr id="10" name="Picture 10"/>
          <p:cNvPicPr>
            <a:picLocks noChangeAspect="1"/>
          </p:cNvPicPr>
          <p:nvPr/>
        </p:nvPicPr>
        <p:blipFill>
          <a:blip r:embed="rId5"/>
          <a:stretch>
            <a:fillRect/>
          </a:stretch>
        </p:blipFill>
        <p:spPr>
          <a:xfrm>
            <a:off x="12195874" y="3287965"/>
            <a:ext cx="2581963" cy="5596255"/>
          </a:xfrm>
          <a:prstGeom prst="rect">
            <a:avLst/>
          </a:prstGeom>
          <a:ln>
            <a:noFill/>
            <a:prstDash val="solid"/>
          </a:ln>
        </p:spPr>
      </p:pic>
      <p:sp>
        <p:nvSpPr>
          <p:cNvPr id="11" name="AutoShape 11"/>
          <p:cNvSpPr/>
          <p:nvPr/>
        </p:nvSpPr>
        <p:spPr>
          <a:xfrm>
            <a:off x="8734127" y="837589"/>
            <a:ext cx="7343349" cy="1752600"/>
          </a:xfrm>
          <a:prstGeom prst="rect">
            <a:avLst/>
          </a:prstGeom>
          <a:noFill/>
          <a:ln w="16933">
            <a:noFill/>
            <a:prstDash val="solid"/>
          </a:ln>
        </p:spPr>
        <p:txBody>
          <a:bodyPr wrap="square" lIns="0" tIns="0" rIns="0" bIns="0" rtlCol="0" anchor="ctr">
            <a:spAutoFit/>
          </a:bodyPr>
          <a:lstStyle/>
          <a:p>
            <a:pPr indent="0" algn="l">
              <a:lnSpc>
                <a:spcPct val="125000"/>
              </a:lnSpc>
              <a:defRPr/>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Auto-parking</a:t>
            </a:r>
            <a:endParaRPr lang="en-US" sz="1100"/>
          </a:p>
          <a:p>
            <a:pPr indent="0" algn="l">
              <a:lnSpc>
                <a:spcPct val="125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will park at the poolside automatically for retrieval when a cleaning cycle is completed (except Routine cleaning cycles) or when the battery level drops below 10 %.</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4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You can still retrieve the robot via Remote mode </a:t>
            </a:r>
            <a:endParaRPr lang="en-US" sz="14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4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Ensure the robot is powered on and connected to a stable network to avoid setting failures.</a:t>
            </a:r>
            <a:endParaRPr lang="en-US" sz="14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260" y="889847"/>
            <a:ext cx="95504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2、启动池底清洁   Initiate pool bottom cleaning</a:t>
            </a:r>
            <a:endParaRPr lang="en-US" sz="1100"/>
          </a:p>
        </p:txBody>
      </p:sp>
      <p:cxnSp>
        <p:nvCxnSpPr>
          <p:cNvPr id="3" name="Connector 3"/>
          <p:cNvCxnSpPr/>
          <p:nvPr/>
        </p:nvCxnSpPr>
        <p:spPr>
          <a:xfrm flipV="1">
            <a:off x="4322009" y="4554855"/>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flipV="1">
            <a:off x="7886264" y="4548505"/>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6" name="Connector 6"/>
          <p:cNvCxnSpPr/>
          <p:nvPr/>
        </p:nvCxnSpPr>
        <p:spPr>
          <a:xfrm flipV="1">
            <a:off x="11311454" y="4561205"/>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9" name="AutoShape 9"/>
          <p:cNvSpPr/>
          <p:nvPr/>
        </p:nvSpPr>
        <p:spPr>
          <a:xfrm>
            <a:off x="937260" y="305647"/>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pic>
        <p:nvPicPr>
          <p:cNvPr id="11" name="图片 10"/>
          <p:cNvPicPr>
            <a:picLocks noChangeAspect="1"/>
          </p:cNvPicPr>
          <p:nvPr/>
        </p:nvPicPr>
        <p:blipFill>
          <a:blip r:embed="rId2"/>
          <a:stretch>
            <a:fillRect/>
          </a:stretch>
        </p:blipFill>
        <p:spPr>
          <a:xfrm>
            <a:off x="756285" y="2619375"/>
            <a:ext cx="7016115" cy="3905885"/>
          </a:xfrm>
          <a:prstGeom prst="rect">
            <a:avLst/>
          </a:prstGeom>
        </p:spPr>
      </p:pic>
      <p:pic>
        <p:nvPicPr>
          <p:cNvPr id="12" name="图片 11"/>
          <p:cNvPicPr>
            <a:picLocks noChangeAspect="1"/>
          </p:cNvPicPr>
          <p:nvPr/>
        </p:nvPicPr>
        <p:blipFill>
          <a:blip r:embed="rId3"/>
          <a:stretch>
            <a:fillRect/>
          </a:stretch>
        </p:blipFill>
        <p:spPr>
          <a:xfrm>
            <a:off x="8734425" y="2619375"/>
            <a:ext cx="6948805" cy="3975735"/>
          </a:xfrm>
          <a:prstGeom prst="rect">
            <a:avLst/>
          </a:prstGeom>
        </p:spPr>
      </p:pic>
      <p:sp>
        <p:nvSpPr>
          <p:cNvPr id="13" name="右箭头 12"/>
          <p:cNvSpPr/>
          <p:nvPr/>
        </p:nvSpPr>
        <p:spPr>
          <a:xfrm>
            <a:off x="7880985" y="4526915"/>
            <a:ext cx="85344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254502" y="1570803"/>
            <a:ext cx="2970979" cy="6429946"/>
          </a:xfrm>
          <a:prstGeom prst="rect">
            <a:avLst/>
          </a:prstGeom>
          <a:ln w="12700">
            <a:noFill/>
            <a:prstDash val="solid"/>
          </a:ln>
        </p:spPr>
      </p:pic>
      <p:pic>
        <p:nvPicPr>
          <p:cNvPr id="3" name="Picture 3"/>
          <p:cNvPicPr>
            <a:picLocks noChangeAspect="1"/>
          </p:cNvPicPr>
          <p:nvPr/>
        </p:nvPicPr>
        <p:blipFill>
          <a:blip r:embed="rId3"/>
          <a:srcRect/>
          <a:stretch>
            <a:fillRect/>
          </a:stretch>
        </p:blipFill>
        <p:spPr>
          <a:xfrm>
            <a:off x="8539636" y="1570803"/>
            <a:ext cx="2970979" cy="6429946"/>
          </a:xfrm>
          <a:prstGeom prst="rect">
            <a:avLst/>
          </a:prstGeom>
          <a:ln w="12700">
            <a:noFill/>
            <a:prstDash val="solid"/>
          </a:ln>
        </p:spPr>
      </p:pic>
      <p:pic>
        <p:nvPicPr>
          <p:cNvPr id="4" name="Picture 4"/>
          <p:cNvPicPr>
            <a:picLocks noChangeAspect="1"/>
          </p:cNvPicPr>
          <p:nvPr/>
        </p:nvPicPr>
        <p:blipFill>
          <a:blip r:embed="rId4"/>
          <a:srcRect/>
          <a:stretch>
            <a:fillRect/>
          </a:stretch>
        </p:blipFill>
        <p:spPr>
          <a:xfrm>
            <a:off x="4850777" y="1570803"/>
            <a:ext cx="2970979" cy="6429946"/>
          </a:xfrm>
          <a:prstGeom prst="rect">
            <a:avLst/>
          </a:prstGeom>
          <a:ln w="12700">
            <a:noFill/>
            <a:prstDash val="solid"/>
          </a:ln>
        </p:spPr>
      </p:pic>
      <p:sp>
        <p:nvSpPr>
          <p:cNvPr id="5" name="AutoShape 5"/>
          <p:cNvSpPr/>
          <p:nvPr/>
        </p:nvSpPr>
        <p:spPr>
          <a:xfrm>
            <a:off x="937328" y="253389"/>
            <a:ext cx="8618228" cy="63246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、WIFI设置WIFI Settings</a:t>
            </a:r>
            <a:endParaRPr lang="en-US" sz="1100"/>
          </a:p>
        </p:txBody>
      </p:sp>
      <p:sp>
        <p:nvSpPr>
          <p:cNvPr id="6" name="AutoShape 6"/>
          <p:cNvSpPr/>
          <p:nvPr/>
        </p:nvSpPr>
        <p:spPr>
          <a:xfrm>
            <a:off x="937328" y="885849"/>
            <a:ext cx="134112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1、添加WIFI Add wifi</a:t>
            </a:r>
            <a:endParaRPr lang="en-US" sz="1100"/>
          </a:p>
        </p:txBody>
      </p:sp>
      <p:cxnSp>
        <p:nvCxnSpPr>
          <p:cNvPr id="7" name="Connector 7"/>
          <p:cNvCxnSpPr/>
          <p:nvPr/>
        </p:nvCxnSpPr>
        <p:spPr>
          <a:xfrm rot="-2700000">
            <a:off x="4153646" y="4497016"/>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8" name="Connector 8"/>
          <p:cNvCxnSpPr/>
          <p:nvPr/>
        </p:nvCxnSpPr>
        <p:spPr>
          <a:xfrm rot="-2700000">
            <a:off x="7926888" y="4531967"/>
            <a:ext cx="507617" cy="507617"/>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9" name="Connector 9"/>
          <p:cNvCxnSpPr/>
          <p:nvPr/>
        </p:nvCxnSpPr>
        <p:spPr>
          <a:xfrm rot="-2700000">
            <a:off x="11615746" y="4531967"/>
            <a:ext cx="507617" cy="507617"/>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10" name="Picture 10"/>
          <p:cNvPicPr>
            <a:picLocks noChangeAspect="1"/>
          </p:cNvPicPr>
          <p:nvPr/>
        </p:nvPicPr>
        <p:blipFill>
          <a:blip r:embed="rId5"/>
          <a:srcRect/>
          <a:stretch>
            <a:fillRect/>
          </a:stretch>
        </p:blipFill>
        <p:spPr>
          <a:xfrm>
            <a:off x="1006475" y="1570355"/>
            <a:ext cx="2965450" cy="6430645"/>
          </a:xfrm>
          <a:prstGeom prst="rect">
            <a:avLst/>
          </a:prstGeom>
          <a:ln w="12700">
            <a:noFill/>
            <a:prstDash val="soli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8618228" cy="63246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、WIFI设置WIFI Settings</a:t>
            </a:r>
            <a:endParaRPr lang="en-US" sz="1100"/>
          </a:p>
        </p:txBody>
      </p:sp>
      <p:sp>
        <p:nvSpPr>
          <p:cNvPr id="3" name="AutoShape 3"/>
          <p:cNvSpPr/>
          <p:nvPr/>
        </p:nvSpPr>
        <p:spPr>
          <a:xfrm>
            <a:off x="937328" y="885849"/>
            <a:ext cx="134112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2、切换WIFI：点击要切换的WIFI进行切换 Switching WiFi: Click on the desired WiFi network to switch to it.</a:t>
            </a:r>
            <a:endParaRPr lang="en-US" sz="1100"/>
          </a:p>
        </p:txBody>
      </p:sp>
      <p:cxnSp>
        <p:nvCxnSpPr>
          <p:cNvPr id="4" name="Connector 4"/>
          <p:cNvCxnSpPr/>
          <p:nvPr/>
        </p:nvCxnSpPr>
        <p:spPr>
          <a:xfrm rot="-2700000">
            <a:off x="7323566" y="4570676"/>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4176395" y="1644015"/>
            <a:ext cx="2965450" cy="6430645"/>
          </a:xfrm>
          <a:prstGeom prst="rect">
            <a:avLst/>
          </a:prstGeom>
          <a:ln w="12700">
            <a:noFill/>
            <a:prstDash val="solid"/>
          </a:ln>
        </p:spPr>
      </p:pic>
      <p:pic>
        <p:nvPicPr>
          <p:cNvPr id="6" name="Picture 6"/>
          <p:cNvPicPr>
            <a:picLocks noChangeAspect="1"/>
          </p:cNvPicPr>
          <p:nvPr/>
        </p:nvPicPr>
        <p:blipFill>
          <a:blip r:embed="rId3"/>
          <a:srcRect/>
          <a:stretch>
            <a:fillRect/>
          </a:stretch>
        </p:blipFill>
        <p:spPr>
          <a:xfrm>
            <a:off x="8128000" y="1644015"/>
            <a:ext cx="2971165" cy="6431280"/>
          </a:xfrm>
          <a:prstGeom prst="rect">
            <a:avLst/>
          </a:prstGeom>
          <a:ln w="12700">
            <a:noFill/>
            <a:prstDash val="soli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8618228" cy="63246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6</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、固件升级</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OTA</a:t>
            </a:r>
            <a:endParaRPr lang="en-US" sz="1100"/>
          </a:p>
        </p:txBody>
      </p:sp>
      <p:sp>
        <p:nvSpPr>
          <p:cNvPr id="3" name="AutoShape 3"/>
          <p:cNvSpPr/>
          <p:nvPr/>
        </p:nvSpPr>
        <p:spPr>
          <a:xfrm>
            <a:off x="937328" y="885849"/>
            <a:ext cx="134112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升级最新固件版本 Upgrade to the latest firmware version</a:t>
            </a:r>
            <a:endParaRPr lang="en-US" sz="1100"/>
          </a:p>
        </p:txBody>
      </p:sp>
      <p:cxnSp>
        <p:nvCxnSpPr>
          <p:cNvPr id="4" name="Connector 4"/>
          <p:cNvCxnSpPr/>
          <p:nvPr/>
        </p:nvCxnSpPr>
        <p:spPr>
          <a:xfrm rot="-2700000">
            <a:off x="55811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2877185" y="1883410"/>
            <a:ext cx="2439670" cy="5288915"/>
          </a:xfrm>
          <a:prstGeom prst="rect">
            <a:avLst/>
          </a:prstGeom>
          <a:ln w="12700">
            <a:noFill/>
            <a:prstDash val="solid"/>
          </a:ln>
        </p:spPr>
      </p:pic>
      <p:cxnSp>
        <p:nvCxnSpPr>
          <p:cNvPr id="6" name="Connector 6"/>
          <p:cNvCxnSpPr/>
          <p:nvPr/>
        </p:nvCxnSpPr>
        <p:spPr>
          <a:xfrm rot="-2700000">
            <a:off x="92260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7" name="Picture 7"/>
          <p:cNvPicPr>
            <a:picLocks noChangeAspect="1"/>
          </p:cNvPicPr>
          <p:nvPr/>
        </p:nvPicPr>
        <p:blipFill>
          <a:blip r:embed="rId3"/>
          <a:srcRect/>
          <a:stretch>
            <a:fillRect/>
          </a:stretch>
        </p:blipFill>
        <p:spPr>
          <a:xfrm>
            <a:off x="6423025" y="1883410"/>
            <a:ext cx="2432050" cy="5272405"/>
          </a:xfrm>
          <a:prstGeom prst="rect">
            <a:avLst/>
          </a:prstGeom>
          <a:ln w="12700">
            <a:noFill/>
            <a:prstDash val="solid"/>
          </a:ln>
        </p:spPr>
      </p:pic>
      <p:pic>
        <p:nvPicPr>
          <p:cNvPr id="8" name="Picture 8"/>
          <p:cNvPicPr>
            <a:picLocks noChangeAspect="1"/>
          </p:cNvPicPr>
          <p:nvPr/>
        </p:nvPicPr>
        <p:blipFill>
          <a:blip r:embed="rId4"/>
          <a:srcRect/>
          <a:stretch>
            <a:fillRect/>
          </a:stretch>
        </p:blipFill>
        <p:spPr>
          <a:xfrm>
            <a:off x="10174605" y="1883410"/>
            <a:ext cx="2427605" cy="5263515"/>
          </a:xfrm>
          <a:prstGeom prst="rect">
            <a:avLst/>
          </a:prstGeom>
          <a:ln w="12700">
            <a:noFill/>
            <a:prstDash val="soli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8618228" cy="63246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7</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、单位转换</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Unit conversion</a:t>
            </a:r>
            <a:endParaRPr lang="en-US" sz="1100"/>
          </a:p>
        </p:txBody>
      </p:sp>
      <p:sp>
        <p:nvSpPr>
          <p:cNvPr id="3" name="AutoShape 3"/>
          <p:cNvSpPr/>
          <p:nvPr/>
        </p:nvSpPr>
        <p:spPr>
          <a:xfrm>
            <a:off x="937328" y="885849"/>
            <a:ext cx="134112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更换显示面积单位 Changing display area units</a:t>
            </a:r>
            <a:endParaRPr lang="en-US" sz="1100"/>
          </a:p>
        </p:txBody>
      </p:sp>
      <p:cxnSp>
        <p:nvCxnSpPr>
          <p:cNvPr id="4" name="Connector 4"/>
          <p:cNvCxnSpPr/>
          <p:nvPr/>
        </p:nvCxnSpPr>
        <p:spPr>
          <a:xfrm rot="-2700000">
            <a:off x="55811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2877185" y="1883410"/>
            <a:ext cx="2439670" cy="5288915"/>
          </a:xfrm>
          <a:prstGeom prst="rect">
            <a:avLst/>
          </a:prstGeom>
          <a:ln w="12700">
            <a:noFill/>
            <a:prstDash val="solid"/>
          </a:ln>
        </p:spPr>
      </p:pic>
      <p:pic>
        <p:nvPicPr>
          <p:cNvPr id="6" name="Picture 6"/>
          <p:cNvPicPr>
            <a:picLocks noChangeAspect="1"/>
          </p:cNvPicPr>
          <p:nvPr/>
        </p:nvPicPr>
        <p:blipFill>
          <a:blip r:embed="rId3"/>
          <a:srcRect/>
          <a:stretch>
            <a:fillRect/>
          </a:stretch>
        </p:blipFill>
        <p:spPr>
          <a:xfrm>
            <a:off x="6423025" y="1883410"/>
            <a:ext cx="2439670" cy="5288915"/>
          </a:xfrm>
          <a:prstGeom prst="rect">
            <a:avLst/>
          </a:prstGeom>
          <a:ln w="12700">
            <a:noFill/>
            <a:prstDash val="solid"/>
          </a:ln>
        </p:spPr>
      </p:pic>
      <p:pic>
        <p:nvPicPr>
          <p:cNvPr id="7" name="Picture 7"/>
          <p:cNvPicPr>
            <a:picLocks noChangeAspect="1"/>
          </p:cNvPicPr>
          <p:nvPr/>
        </p:nvPicPr>
        <p:blipFill>
          <a:blip r:embed="rId4"/>
          <a:srcRect/>
          <a:stretch>
            <a:fillRect/>
          </a:stretch>
        </p:blipFill>
        <p:spPr>
          <a:xfrm>
            <a:off x="10166985" y="1953895"/>
            <a:ext cx="2374265" cy="5147945"/>
          </a:xfrm>
          <a:prstGeom prst="rect">
            <a:avLst/>
          </a:prstGeom>
          <a:ln w="12700">
            <a:noFill/>
            <a:prstDash val="solid"/>
          </a:ln>
        </p:spPr>
      </p:pic>
      <p:cxnSp>
        <p:nvCxnSpPr>
          <p:cNvPr id="8" name="Connector 8"/>
          <p:cNvCxnSpPr/>
          <p:nvPr/>
        </p:nvCxnSpPr>
        <p:spPr>
          <a:xfrm rot="-2700000">
            <a:off x="92260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8618228" cy="63246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8</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、共享设备</a:t>
            </a: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Shared device</a:t>
            </a:r>
            <a:endParaRPr lang="en-US" sz="1100"/>
          </a:p>
        </p:txBody>
      </p:sp>
      <p:sp>
        <p:nvSpPr>
          <p:cNvPr id="3" name="AutoShape 3"/>
          <p:cNvSpPr/>
          <p:nvPr/>
        </p:nvSpPr>
        <p:spPr>
          <a:xfrm>
            <a:off x="937328" y="885849"/>
            <a:ext cx="134112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将设备共享给家人或朋友   Share your device with family or friends</a:t>
            </a:r>
            <a:endParaRPr lang="en-US" sz="1100"/>
          </a:p>
        </p:txBody>
      </p:sp>
      <p:cxnSp>
        <p:nvCxnSpPr>
          <p:cNvPr id="4" name="Connector 4"/>
          <p:cNvCxnSpPr/>
          <p:nvPr/>
        </p:nvCxnSpPr>
        <p:spPr>
          <a:xfrm rot="-2700000">
            <a:off x="55811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2877185" y="1883410"/>
            <a:ext cx="2439670" cy="5288915"/>
          </a:xfrm>
          <a:prstGeom prst="rect">
            <a:avLst/>
          </a:prstGeom>
          <a:ln w="12700">
            <a:noFill/>
            <a:prstDash val="solid"/>
          </a:ln>
        </p:spPr>
      </p:pic>
      <p:cxnSp>
        <p:nvCxnSpPr>
          <p:cNvPr id="6" name="Connector 6"/>
          <p:cNvCxnSpPr/>
          <p:nvPr/>
        </p:nvCxnSpPr>
        <p:spPr>
          <a:xfrm rot="-2700000">
            <a:off x="9226026" y="4283021"/>
            <a:ext cx="577522" cy="577522"/>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7" name="Picture 7"/>
          <p:cNvPicPr>
            <a:picLocks noChangeAspect="1"/>
          </p:cNvPicPr>
          <p:nvPr/>
        </p:nvPicPr>
        <p:blipFill>
          <a:blip r:embed="rId3"/>
          <a:srcRect/>
          <a:stretch>
            <a:fillRect/>
          </a:stretch>
        </p:blipFill>
        <p:spPr>
          <a:xfrm>
            <a:off x="6423025" y="1883410"/>
            <a:ext cx="2426970" cy="5261610"/>
          </a:xfrm>
          <a:prstGeom prst="rect">
            <a:avLst/>
          </a:prstGeom>
          <a:ln w="12700">
            <a:noFill/>
            <a:prstDash val="solid"/>
          </a:ln>
        </p:spPr>
      </p:pic>
      <p:pic>
        <p:nvPicPr>
          <p:cNvPr id="8" name="Picture 8"/>
          <p:cNvPicPr>
            <a:picLocks noChangeAspect="1"/>
          </p:cNvPicPr>
          <p:nvPr/>
        </p:nvPicPr>
        <p:blipFill>
          <a:blip r:embed="rId4"/>
          <a:srcRect/>
          <a:stretch>
            <a:fillRect/>
          </a:stretch>
        </p:blipFill>
        <p:spPr>
          <a:xfrm>
            <a:off x="10179685" y="1883410"/>
            <a:ext cx="2442845" cy="5295900"/>
          </a:xfrm>
          <a:prstGeom prst="rect">
            <a:avLst/>
          </a:prstGeom>
          <a:ln w="12700">
            <a:noFill/>
            <a:prstDash val="soli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465967" y="301649"/>
            <a:ext cx="15318672"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日志上传 Report Logs</a:t>
            </a:r>
            <a:endParaRPr lang="en-US" sz="1100"/>
          </a:p>
        </p:txBody>
      </p:sp>
      <p:sp>
        <p:nvSpPr>
          <p:cNvPr id="3" name="AutoShape 3"/>
          <p:cNvSpPr/>
          <p:nvPr/>
        </p:nvSpPr>
        <p:spPr>
          <a:xfrm>
            <a:off x="937328" y="885849"/>
            <a:ext cx="13411200" cy="11176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在APP-我-帮助与反馈-报告log中，选择设备以及APP的日志，点击上传</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In the app, go to Me - Help &amp; Feedback - Report Log, select the device and the app's log, then click Upload.</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4" name="Connector 4"/>
          <p:cNvCxnSpPr/>
          <p:nvPr/>
        </p:nvCxnSpPr>
        <p:spPr>
          <a:xfrm rot="-2700000">
            <a:off x="3827946"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rot="-2700000">
            <a:off x="7670168"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6" name="Connector 6"/>
          <p:cNvCxnSpPr/>
          <p:nvPr/>
        </p:nvCxnSpPr>
        <p:spPr>
          <a:xfrm rot="-2700000">
            <a:off x="11513042" y="4887512"/>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7" name="Picture 7"/>
          <p:cNvPicPr>
            <a:picLocks noChangeAspect="1"/>
          </p:cNvPicPr>
          <p:nvPr/>
        </p:nvPicPr>
        <p:blipFill>
          <a:blip r:embed="rId2"/>
          <a:srcRect/>
          <a:stretch>
            <a:fillRect/>
          </a:stretch>
        </p:blipFill>
        <p:spPr>
          <a:xfrm>
            <a:off x="819785" y="1929765"/>
            <a:ext cx="2629535" cy="5701665"/>
          </a:xfrm>
          <a:prstGeom prst="rect">
            <a:avLst/>
          </a:prstGeom>
          <a:ln w="12700">
            <a:noFill/>
            <a:prstDash val="solid"/>
          </a:ln>
        </p:spPr>
      </p:pic>
      <p:pic>
        <p:nvPicPr>
          <p:cNvPr id="8" name="Picture 8"/>
          <p:cNvPicPr>
            <a:picLocks noChangeAspect="1"/>
          </p:cNvPicPr>
          <p:nvPr/>
        </p:nvPicPr>
        <p:blipFill>
          <a:blip r:embed="rId3"/>
          <a:srcRect/>
          <a:stretch>
            <a:fillRect/>
          </a:stretch>
        </p:blipFill>
        <p:spPr>
          <a:xfrm>
            <a:off x="4631055" y="1929765"/>
            <a:ext cx="2626995" cy="5694045"/>
          </a:xfrm>
          <a:prstGeom prst="rect">
            <a:avLst/>
          </a:prstGeom>
          <a:ln w="12700">
            <a:noFill/>
            <a:prstDash val="solid"/>
          </a:ln>
        </p:spPr>
      </p:pic>
      <p:pic>
        <p:nvPicPr>
          <p:cNvPr id="9" name="Picture 9"/>
          <p:cNvPicPr>
            <a:picLocks noChangeAspect="1"/>
          </p:cNvPicPr>
          <p:nvPr/>
        </p:nvPicPr>
        <p:blipFill>
          <a:blip r:embed="rId4"/>
          <a:srcRect/>
          <a:stretch>
            <a:fillRect/>
          </a:stretch>
        </p:blipFill>
        <p:spPr>
          <a:xfrm>
            <a:off x="8507095" y="2003425"/>
            <a:ext cx="2597150" cy="5631180"/>
          </a:xfrm>
          <a:prstGeom prst="rect">
            <a:avLst/>
          </a:prstGeom>
          <a:ln w="12700">
            <a:noFill/>
            <a:prstDash val="solid"/>
          </a:ln>
        </p:spPr>
      </p:pic>
      <p:pic>
        <p:nvPicPr>
          <p:cNvPr id="10" name="Picture 10"/>
          <p:cNvPicPr>
            <a:picLocks noChangeAspect="1"/>
          </p:cNvPicPr>
          <p:nvPr/>
        </p:nvPicPr>
        <p:blipFill>
          <a:blip r:embed="rId5"/>
          <a:srcRect/>
          <a:stretch>
            <a:fillRect/>
          </a:stretch>
        </p:blipFill>
        <p:spPr>
          <a:xfrm>
            <a:off x="12346305" y="1929765"/>
            <a:ext cx="2630805" cy="5704840"/>
          </a:xfrm>
          <a:prstGeom prst="rect">
            <a:avLst/>
          </a:prstGeom>
          <a:ln w="12700">
            <a:noFill/>
            <a:prstDash val="soli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465967" y="301649"/>
            <a:ext cx="15318672"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查询SN </a:t>
            </a:r>
            <a:endParaRPr lang="en-US" sz="1100"/>
          </a:p>
        </p:txBody>
      </p:sp>
      <p:sp>
        <p:nvSpPr>
          <p:cNvPr id="3" name="AutoShape 3"/>
          <p:cNvSpPr/>
          <p:nvPr/>
        </p:nvSpPr>
        <p:spPr>
          <a:xfrm>
            <a:off x="937328" y="885849"/>
            <a:ext cx="13411200" cy="11176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在APP-机器人页面-菜单栏-机器人信息-SN</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In APP- Robot page - Menu bar - Robot information -SN</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4" name="Connector 4"/>
          <p:cNvCxnSpPr/>
          <p:nvPr/>
        </p:nvCxnSpPr>
        <p:spPr>
          <a:xfrm rot="-2700000">
            <a:off x="3827946"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rot="-2700000">
            <a:off x="7670168"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6" name="Connector 6"/>
          <p:cNvCxnSpPr/>
          <p:nvPr/>
        </p:nvCxnSpPr>
        <p:spPr>
          <a:xfrm rot="-2700000">
            <a:off x="11513042" y="4887512"/>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7" name="Picture 7"/>
          <p:cNvPicPr>
            <a:picLocks noChangeAspect="1"/>
          </p:cNvPicPr>
          <p:nvPr/>
        </p:nvPicPr>
        <p:blipFill>
          <a:blip r:embed="rId2"/>
          <a:srcRect/>
          <a:stretch>
            <a:fillRect/>
          </a:stretch>
        </p:blipFill>
        <p:spPr>
          <a:xfrm>
            <a:off x="4631018" y="1930910"/>
            <a:ext cx="2629535" cy="5700520"/>
          </a:xfrm>
          <a:prstGeom prst="rect">
            <a:avLst/>
          </a:prstGeom>
          <a:ln w="12700">
            <a:noFill/>
            <a:prstDash val="solid"/>
          </a:ln>
        </p:spPr>
      </p:pic>
      <p:pic>
        <p:nvPicPr>
          <p:cNvPr id="8" name="Picture 8"/>
          <p:cNvPicPr>
            <a:picLocks noChangeAspect="1"/>
          </p:cNvPicPr>
          <p:nvPr/>
        </p:nvPicPr>
        <p:blipFill>
          <a:blip r:embed="rId3"/>
          <a:stretch>
            <a:fillRect/>
          </a:stretch>
        </p:blipFill>
        <p:spPr>
          <a:xfrm>
            <a:off x="8473240" y="1929765"/>
            <a:ext cx="2630597" cy="5701665"/>
          </a:xfrm>
          <a:prstGeom prst="rect">
            <a:avLst/>
          </a:prstGeom>
          <a:ln>
            <a:noFill/>
            <a:prstDash val="solid"/>
          </a:ln>
        </p:spPr>
      </p:pic>
      <p:pic>
        <p:nvPicPr>
          <p:cNvPr id="9" name="Picture 9"/>
          <p:cNvPicPr>
            <a:picLocks noChangeAspect="1"/>
          </p:cNvPicPr>
          <p:nvPr/>
        </p:nvPicPr>
        <p:blipFill>
          <a:blip r:embed="rId4"/>
          <a:stretch>
            <a:fillRect/>
          </a:stretch>
        </p:blipFill>
        <p:spPr>
          <a:xfrm>
            <a:off x="12316114" y="1917479"/>
            <a:ext cx="2630597" cy="5701665"/>
          </a:xfrm>
          <a:prstGeom prst="rect">
            <a:avLst/>
          </a:prstGeom>
          <a:ln>
            <a:noFill/>
            <a:prstDash val="solid"/>
          </a:ln>
        </p:spPr>
      </p:pic>
      <p:pic>
        <p:nvPicPr>
          <p:cNvPr id="10" name="Picture 10"/>
          <p:cNvPicPr>
            <a:picLocks noChangeAspect="1"/>
          </p:cNvPicPr>
          <p:nvPr/>
        </p:nvPicPr>
        <p:blipFill>
          <a:blip r:embed="rId5"/>
          <a:stretch>
            <a:fillRect/>
          </a:stretch>
        </p:blipFill>
        <p:spPr>
          <a:xfrm>
            <a:off x="819252" y="1930910"/>
            <a:ext cx="2630068" cy="5700520"/>
          </a:xfrm>
          <a:prstGeom prst="rect">
            <a:avLst/>
          </a:prstGeom>
          <a:ln>
            <a:noFill/>
            <a:prstDash val="soli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465967" y="301649"/>
            <a:ext cx="15318672"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查询UID</a:t>
            </a:r>
            <a:endParaRPr lang="en-US" sz="1100"/>
          </a:p>
        </p:txBody>
      </p:sp>
      <p:sp>
        <p:nvSpPr>
          <p:cNvPr id="3" name="AutoShape 3"/>
          <p:cNvSpPr/>
          <p:nvPr/>
        </p:nvSpPr>
        <p:spPr>
          <a:xfrm>
            <a:off x="937328" y="885849"/>
            <a:ext cx="13411200" cy="11176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在APP-我</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In the app, go to Me</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4" name="Connector 4"/>
          <p:cNvCxnSpPr/>
          <p:nvPr/>
        </p:nvCxnSpPr>
        <p:spPr>
          <a:xfrm rot="-2700000">
            <a:off x="3827946"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a:stretch>
            <a:fillRect/>
          </a:stretch>
        </p:blipFill>
        <p:spPr>
          <a:xfrm>
            <a:off x="819785" y="1929765"/>
            <a:ext cx="2629535" cy="5701665"/>
          </a:xfrm>
          <a:prstGeom prst="rect">
            <a:avLst/>
          </a:prstGeom>
          <a:ln w="12700">
            <a:noFill/>
            <a:prstDash val="solid"/>
          </a:ln>
        </p:spPr>
      </p:pic>
      <p:pic>
        <p:nvPicPr>
          <p:cNvPr id="6" name="Picture 6"/>
          <p:cNvPicPr>
            <a:picLocks noChangeAspect="1"/>
          </p:cNvPicPr>
          <p:nvPr/>
        </p:nvPicPr>
        <p:blipFill>
          <a:blip r:embed="rId3"/>
          <a:stretch>
            <a:fillRect/>
          </a:stretch>
        </p:blipFill>
        <p:spPr>
          <a:xfrm>
            <a:off x="4631018" y="1929765"/>
            <a:ext cx="2630597" cy="5701665"/>
          </a:xfrm>
          <a:prstGeom prst="rect">
            <a:avLst/>
          </a:prstGeom>
          <a:ln>
            <a:noFill/>
            <a:prstDash val="soli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465967" y="301649"/>
            <a:ext cx="15318672"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解绑设备Unbinding equipment</a:t>
            </a:r>
            <a:endParaRPr lang="en-US" sz="1100"/>
          </a:p>
        </p:txBody>
      </p:sp>
      <p:sp>
        <p:nvSpPr>
          <p:cNvPr id="3" name="AutoShape 3"/>
          <p:cNvSpPr/>
          <p:nvPr/>
        </p:nvSpPr>
        <p:spPr>
          <a:xfrm>
            <a:off x="937328" y="885849"/>
            <a:ext cx="13411200" cy="11176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在APP-菜单栏-删除设备</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In the app-Menu bar-Delete</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4" name="Connector 4"/>
          <p:cNvCxnSpPr/>
          <p:nvPr/>
        </p:nvCxnSpPr>
        <p:spPr>
          <a:xfrm rot="-2700000">
            <a:off x="3827946"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2"/>
          <a:srcRect l="20" r="20"/>
          <a:stretch>
            <a:fillRect/>
          </a:stretch>
        </p:blipFill>
        <p:spPr>
          <a:xfrm>
            <a:off x="819785" y="1929765"/>
            <a:ext cx="2629535" cy="5701665"/>
          </a:xfrm>
          <a:prstGeom prst="rect">
            <a:avLst/>
          </a:prstGeom>
          <a:ln w="12700">
            <a:noFill/>
            <a:prstDash val="solid"/>
          </a:ln>
        </p:spPr>
      </p:pic>
      <p:pic>
        <p:nvPicPr>
          <p:cNvPr id="6" name="Picture 6"/>
          <p:cNvPicPr>
            <a:picLocks noChangeAspect="1"/>
          </p:cNvPicPr>
          <p:nvPr/>
        </p:nvPicPr>
        <p:blipFill>
          <a:blip r:embed="rId3"/>
          <a:stretch>
            <a:fillRect/>
          </a:stretch>
        </p:blipFill>
        <p:spPr>
          <a:xfrm>
            <a:off x="4631018" y="1929765"/>
            <a:ext cx="2629535" cy="5699364"/>
          </a:xfrm>
          <a:prstGeom prst="rect">
            <a:avLst/>
          </a:prstGeom>
          <a:ln>
            <a:noFill/>
            <a:prstDash val="solid"/>
          </a:ln>
        </p:spPr>
      </p:pic>
      <p:pic>
        <p:nvPicPr>
          <p:cNvPr id="7" name="Picture 7"/>
          <p:cNvPicPr>
            <a:picLocks noChangeAspect="1"/>
          </p:cNvPicPr>
          <p:nvPr/>
        </p:nvPicPr>
        <p:blipFill>
          <a:blip r:embed="rId4"/>
          <a:stretch>
            <a:fillRect/>
          </a:stretch>
        </p:blipFill>
        <p:spPr>
          <a:xfrm>
            <a:off x="8625560" y="1929765"/>
            <a:ext cx="2629535" cy="5699364"/>
          </a:xfrm>
          <a:prstGeom prst="rect">
            <a:avLst/>
          </a:prstGeom>
          <a:ln>
            <a:noFill/>
            <a:prstDash val="solid"/>
          </a:ln>
        </p:spPr>
      </p:pic>
      <p:cxnSp>
        <p:nvCxnSpPr>
          <p:cNvPr id="8" name="Connector 8"/>
          <p:cNvCxnSpPr/>
          <p:nvPr/>
        </p:nvCxnSpPr>
        <p:spPr>
          <a:xfrm rot="-2700000">
            <a:off x="7730834" y="4886877"/>
            <a:ext cx="424446" cy="424446"/>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260" y="889847"/>
            <a:ext cx="95504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3、启动池壁清洁   Initiate pool wall cleaning</a:t>
            </a:r>
            <a:endParaRPr lang="en-US" sz="1100"/>
          </a:p>
        </p:txBody>
      </p:sp>
      <p:sp>
        <p:nvSpPr>
          <p:cNvPr id="9" name="AutoShape 9"/>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pic>
        <p:nvPicPr>
          <p:cNvPr id="11" name="图片 10"/>
          <p:cNvPicPr>
            <a:picLocks noChangeAspect="1"/>
          </p:cNvPicPr>
          <p:nvPr/>
        </p:nvPicPr>
        <p:blipFill>
          <a:blip r:embed="rId2"/>
          <a:stretch>
            <a:fillRect/>
          </a:stretch>
        </p:blipFill>
        <p:spPr>
          <a:xfrm>
            <a:off x="375285" y="2311400"/>
            <a:ext cx="7468870" cy="4036695"/>
          </a:xfrm>
          <a:prstGeom prst="rect">
            <a:avLst/>
          </a:prstGeom>
        </p:spPr>
      </p:pic>
      <p:pic>
        <p:nvPicPr>
          <p:cNvPr id="12" name="图片 11"/>
          <p:cNvPicPr>
            <a:picLocks noChangeAspect="1"/>
          </p:cNvPicPr>
          <p:nvPr/>
        </p:nvPicPr>
        <p:blipFill>
          <a:blip r:embed="rId3"/>
          <a:stretch>
            <a:fillRect/>
          </a:stretch>
        </p:blipFill>
        <p:spPr>
          <a:xfrm>
            <a:off x="8676640" y="2311400"/>
            <a:ext cx="7370445" cy="4037330"/>
          </a:xfrm>
          <a:prstGeom prst="rect">
            <a:avLst/>
          </a:prstGeom>
        </p:spPr>
      </p:pic>
      <p:sp>
        <p:nvSpPr>
          <p:cNvPr id="13" name="右箭头 12"/>
          <p:cNvSpPr/>
          <p:nvPr/>
        </p:nvSpPr>
        <p:spPr>
          <a:xfrm>
            <a:off x="7897495" y="4145915"/>
            <a:ext cx="725170" cy="140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260" y="889847"/>
            <a:ext cx="95504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4、启动高效水线清洁  Activate high-efficiency waterline cleaning</a:t>
            </a:r>
            <a:endParaRPr lang="en-US" sz="1100"/>
          </a:p>
        </p:txBody>
      </p:sp>
      <p:cxnSp>
        <p:nvCxnSpPr>
          <p:cNvPr id="3" name="Connector 3"/>
          <p:cNvCxnSpPr/>
          <p:nvPr/>
        </p:nvCxnSpPr>
        <p:spPr>
          <a:xfrm flipV="1">
            <a:off x="4322009" y="4605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flipV="1">
            <a:off x="8011994" y="45923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6" name="Connector 6"/>
          <p:cNvCxnSpPr/>
          <p:nvPr/>
        </p:nvCxnSpPr>
        <p:spPr>
          <a:xfrm flipV="1">
            <a:off x="11705789" y="461137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9" name="AutoShape 9"/>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pic>
        <p:nvPicPr>
          <p:cNvPr id="11" name="图片 10"/>
          <p:cNvPicPr>
            <a:picLocks noChangeAspect="1"/>
          </p:cNvPicPr>
          <p:nvPr/>
        </p:nvPicPr>
        <p:blipFill>
          <a:blip r:embed="rId2"/>
          <a:stretch>
            <a:fillRect/>
          </a:stretch>
        </p:blipFill>
        <p:spPr>
          <a:xfrm>
            <a:off x="140335" y="2466975"/>
            <a:ext cx="7635875" cy="4660265"/>
          </a:xfrm>
          <a:prstGeom prst="rect">
            <a:avLst/>
          </a:prstGeom>
        </p:spPr>
      </p:pic>
      <p:pic>
        <p:nvPicPr>
          <p:cNvPr id="12" name="图片 11"/>
          <p:cNvPicPr>
            <a:picLocks noChangeAspect="1"/>
          </p:cNvPicPr>
          <p:nvPr/>
        </p:nvPicPr>
        <p:blipFill>
          <a:blip r:embed="rId3"/>
          <a:stretch>
            <a:fillRect/>
          </a:stretch>
        </p:blipFill>
        <p:spPr>
          <a:xfrm>
            <a:off x="8234680" y="2388235"/>
            <a:ext cx="7952740" cy="4739005"/>
          </a:xfrm>
          <a:prstGeom prst="rect">
            <a:avLst/>
          </a:prstGeom>
        </p:spPr>
      </p:pic>
      <p:sp>
        <p:nvSpPr>
          <p:cNvPr id="13" name="右箭头 12"/>
          <p:cNvSpPr/>
          <p:nvPr/>
        </p:nvSpPr>
        <p:spPr>
          <a:xfrm>
            <a:off x="7776210" y="4617720"/>
            <a:ext cx="458470" cy="116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cxnSp>
        <p:nvCxnSpPr>
          <p:cNvPr id="2" name="Connector 2"/>
          <p:cNvCxnSpPr/>
          <p:nvPr/>
        </p:nvCxnSpPr>
        <p:spPr>
          <a:xfrm>
            <a:off x="6362495" y="4750547"/>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a:off x="9390334" y="4750547"/>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6" name="Connector 6"/>
          <p:cNvCxnSpPr/>
          <p:nvPr/>
        </p:nvCxnSpPr>
        <p:spPr>
          <a:xfrm flipV="1">
            <a:off x="3168292" y="4758131"/>
            <a:ext cx="443467"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7" name="AutoShape 7"/>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cxnSp>
        <p:nvCxnSpPr>
          <p:cNvPr id="11" name="Connector 11"/>
          <p:cNvCxnSpPr/>
          <p:nvPr/>
        </p:nvCxnSpPr>
        <p:spPr>
          <a:xfrm>
            <a:off x="12563678" y="4750547"/>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12" name="AutoShape 12"/>
          <p:cNvSpPr/>
          <p:nvPr/>
        </p:nvSpPr>
        <p:spPr>
          <a:xfrm>
            <a:off x="598301" y="956072"/>
            <a:ext cx="15061535" cy="1202582"/>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5、启动全域清洁（此模式下不建图，设备只进行惯导弓字进行清洁）</a:t>
            </a:r>
            <a:endParaRPr lang="en-US" sz="1100"/>
          </a:p>
          <a:p>
            <a:pPr indent="0" algn="l">
              <a:lnSpc>
                <a:spcPct val="167000"/>
              </a:lnSpc>
            </a:pP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Activate</a:t>
            </a:r>
            <a:r>
              <a:rPr lang="en-US" sz="16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Complete </a:t>
            </a:r>
            <a:r>
              <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rPr>
              <a:t>cleaning（In this mode, the device does not create a map and only performs inertial navigation in a bow-shaped pattern for cleaning.）</a:t>
            </a:r>
            <a:endParaRPr lang="en-US" sz="1600" b="0" i="0" u="none" strike="noStrike">
              <a:solidFill>
                <a:srgbClr val="808080"/>
              </a:solidFill>
              <a:highlight>
                <a:srgbClr val="FFFFFF">
                  <a:alpha val="0"/>
                </a:srgbClr>
              </a:highligh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p>
        </p:txBody>
      </p:sp>
      <p:pic>
        <p:nvPicPr>
          <p:cNvPr id="13" name="图片 12"/>
          <p:cNvPicPr>
            <a:picLocks noChangeAspect="1"/>
          </p:cNvPicPr>
          <p:nvPr/>
        </p:nvPicPr>
        <p:blipFill>
          <a:blip r:embed="rId2"/>
          <a:stretch>
            <a:fillRect/>
          </a:stretch>
        </p:blipFill>
        <p:spPr>
          <a:xfrm>
            <a:off x="1618615" y="2277110"/>
            <a:ext cx="12527915" cy="559689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260" y="889847"/>
            <a:ext cx="9550400" cy="584200"/>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6</a:t>
            </a: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、启动自定义清洁   Initiate customized cleaning</a:t>
            </a:r>
            <a:endParaRPr lang="en-US" sz="1100"/>
          </a:p>
        </p:txBody>
      </p:sp>
      <p:cxnSp>
        <p:nvCxnSpPr>
          <p:cNvPr id="3" name="Connector 3"/>
          <p:cNvCxnSpPr/>
          <p:nvPr/>
        </p:nvCxnSpPr>
        <p:spPr>
          <a:xfrm flipV="1">
            <a:off x="4322009" y="46050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cxnSp>
        <p:nvCxnSpPr>
          <p:cNvPr id="5" name="Connector 5"/>
          <p:cNvCxnSpPr/>
          <p:nvPr/>
        </p:nvCxnSpPr>
        <p:spPr>
          <a:xfrm flipV="1">
            <a:off x="8011994" y="45923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7" name="AutoShape 7"/>
          <p:cNvSpPr/>
          <p:nvPr/>
        </p:nvSpPr>
        <p:spPr>
          <a:xfrm>
            <a:off x="11866880" y="4431030"/>
            <a:ext cx="668020" cy="281940"/>
          </a:xfrm>
          <a:prstGeom prst="leftRightArrow">
            <a:avLst>
              <a:gd name="adj1" fmla="val 45000"/>
              <a:gd name="adj2" fmla="val 35000"/>
            </a:avLst>
          </a:prstGeom>
          <a:noFill/>
          <a:ln w="25400" cap="flat">
            <a:solidFill>
              <a:srgbClr val="4472C4">
                <a:alpha val="100000"/>
              </a:srgbClr>
            </a:solidFill>
            <a:prstDash val="solid"/>
          </a:ln>
        </p:spPr>
        <p:txBody>
          <a:bodyPr wrap="square" lIns="91440" tIns="45720" rIns="91440" bIns="45720" rtlCol="0" anchor="ctr">
            <a:noAutofit/>
          </a:bodyPr>
          <a:lstStyle/>
          <a:p>
            <a:pPr algn="ctr">
              <a:defRPr/>
            </a:pPr>
          </a:p>
        </p:txBody>
      </p:sp>
      <p:sp>
        <p:nvSpPr>
          <p:cNvPr id="9" name="AutoShape 9"/>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pic>
        <p:nvPicPr>
          <p:cNvPr id="11" name="图片 10"/>
          <p:cNvPicPr>
            <a:picLocks noChangeAspect="1"/>
          </p:cNvPicPr>
          <p:nvPr/>
        </p:nvPicPr>
        <p:blipFill>
          <a:blip r:embed="rId2"/>
          <a:stretch>
            <a:fillRect/>
          </a:stretch>
        </p:blipFill>
        <p:spPr>
          <a:xfrm>
            <a:off x="151765" y="2128520"/>
            <a:ext cx="8271510" cy="5045075"/>
          </a:xfrm>
          <a:prstGeom prst="rect">
            <a:avLst/>
          </a:prstGeom>
        </p:spPr>
      </p:pic>
      <p:pic>
        <p:nvPicPr>
          <p:cNvPr id="12" name="图片 11"/>
          <p:cNvPicPr>
            <a:picLocks noChangeAspect="1"/>
          </p:cNvPicPr>
          <p:nvPr/>
        </p:nvPicPr>
        <p:blipFill>
          <a:blip r:embed="rId3"/>
          <a:stretch>
            <a:fillRect/>
          </a:stretch>
        </p:blipFill>
        <p:spPr>
          <a:xfrm>
            <a:off x="9318625" y="2128520"/>
            <a:ext cx="6825615" cy="4910455"/>
          </a:xfrm>
          <a:prstGeom prst="rect">
            <a:avLst/>
          </a:prstGeom>
        </p:spPr>
      </p:pic>
      <p:sp>
        <p:nvSpPr>
          <p:cNvPr id="13" name="右箭头 12"/>
          <p:cNvSpPr/>
          <p:nvPr/>
        </p:nvSpPr>
        <p:spPr>
          <a:xfrm>
            <a:off x="8343265" y="4460240"/>
            <a:ext cx="1007745" cy="381000"/>
          </a:xfrm>
          <a:prstGeom prst="rightArrow">
            <a:avLst>
              <a:gd name="adj1" fmla="val 1674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cxnSp>
        <p:nvCxnSpPr>
          <p:cNvPr id="2" name="Connector 2"/>
          <p:cNvCxnSpPr/>
          <p:nvPr/>
        </p:nvCxnSpPr>
        <p:spPr>
          <a:xfrm flipV="1">
            <a:off x="4080709" y="56591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3" name="Picture 3"/>
          <p:cNvPicPr>
            <a:picLocks noChangeAspect="1"/>
          </p:cNvPicPr>
          <p:nvPr/>
        </p:nvPicPr>
        <p:blipFill>
          <a:blip r:embed="rId2"/>
          <a:srcRect/>
          <a:stretch>
            <a:fillRect/>
          </a:stretch>
        </p:blipFill>
        <p:spPr>
          <a:xfrm>
            <a:off x="1247775" y="3000375"/>
            <a:ext cx="2581275" cy="5596255"/>
          </a:xfrm>
          <a:prstGeom prst="rect">
            <a:avLst/>
          </a:prstGeom>
          <a:ln w="12700">
            <a:noFill/>
            <a:prstDash val="solid"/>
          </a:ln>
        </p:spPr>
      </p:pic>
      <p:cxnSp>
        <p:nvCxnSpPr>
          <p:cNvPr id="4" name="Connector 4"/>
          <p:cNvCxnSpPr/>
          <p:nvPr/>
        </p:nvCxnSpPr>
        <p:spPr>
          <a:xfrm flipV="1">
            <a:off x="7770694" y="56464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5" name="AutoShape 5"/>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pic>
        <p:nvPicPr>
          <p:cNvPr id="6" name="Picture 6"/>
          <p:cNvPicPr>
            <a:picLocks noChangeAspect="1"/>
          </p:cNvPicPr>
          <p:nvPr/>
        </p:nvPicPr>
        <p:blipFill>
          <a:blip r:embed="rId3"/>
          <a:stretch>
            <a:fillRect/>
          </a:stretch>
        </p:blipFill>
        <p:spPr>
          <a:xfrm>
            <a:off x="4939428" y="3000375"/>
            <a:ext cx="2591338" cy="5616575"/>
          </a:xfrm>
          <a:prstGeom prst="rect">
            <a:avLst/>
          </a:prstGeom>
          <a:ln>
            <a:noFill/>
            <a:prstDash val="solid"/>
          </a:ln>
        </p:spPr>
      </p:pic>
      <p:pic>
        <p:nvPicPr>
          <p:cNvPr id="7" name="Picture 7"/>
          <p:cNvPicPr>
            <a:picLocks noChangeAspect="1"/>
          </p:cNvPicPr>
          <p:nvPr/>
        </p:nvPicPr>
        <p:blipFill>
          <a:blip r:embed="rId4"/>
          <a:stretch>
            <a:fillRect/>
          </a:stretch>
        </p:blipFill>
        <p:spPr>
          <a:xfrm>
            <a:off x="8782249" y="3000375"/>
            <a:ext cx="2591338" cy="5616575"/>
          </a:xfrm>
          <a:prstGeom prst="rect">
            <a:avLst/>
          </a:prstGeom>
          <a:ln>
            <a:noFill/>
            <a:prstDash val="solid"/>
          </a:ln>
        </p:spPr>
      </p:pic>
      <p:cxnSp>
        <p:nvCxnSpPr>
          <p:cNvPr id="8" name="Connector 8"/>
          <p:cNvCxnSpPr/>
          <p:nvPr/>
        </p:nvCxnSpPr>
        <p:spPr>
          <a:xfrm flipV="1">
            <a:off x="11625246" y="5659120"/>
            <a:ext cx="607060" cy="635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9" name="Picture 9"/>
          <p:cNvPicPr>
            <a:picLocks noChangeAspect="1"/>
          </p:cNvPicPr>
          <p:nvPr/>
        </p:nvPicPr>
        <p:blipFill>
          <a:blip r:embed="rId5"/>
          <a:srcRect/>
          <a:stretch>
            <a:fillRect/>
          </a:stretch>
        </p:blipFill>
        <p:spPr>
          <a:xfrm>
            <a:off x="12483965" y="3000375"/>
            <a:ext cx="2591338" cy="5616575"/>
          </a:xfrm>
          <a:prstGeom prst="rect">
            <a:avLst/>
          </a:prstGeom>
          <a:ln>
            <a:noFill/>
            <a:prstDash val="solid"/>
          </a:ln>
        </p:spPr>
      </p:pic>
      <p:sp>
        <p:nvSpPr>
          <p:cNvPr id="10" name="AutoShape 10"/>
          <p:cNvSpPr/>
          <p:nvPr/>
        </p:nvSpPr>
        <p:spPr>
          <a:xfrm>
            <a:off x="938328" y="773867"/>
            <a:ext cx="14379344" cy="2015723"/>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7、启动浅层/晒黑台清洁——实验室功能（此模式下不建图，设备只进行浅层区域做清洁动作，并避免掉入深水区） </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可通过此模式对单个平台区域的池底进行清洁（如浅层/晒黑台）</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Shallow area/Tanning ledge cleaning——Lab Mode（In this mode, the device does not create a map and only performs cleaning operations in the shallow areas, while avoiding falling into the deep water area.）</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cleans the floor of a single platform area (shallow area, tanning ledge, etc.).</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398731" y="2901909"/>
            <a:ext cx="2801205" cy="6073395"/>
          </a:xfrm>
          <a:prstGeom prst="rect">
            <a:avLst/>
          </a:prstGeom>
          <a:ln w="12700">
            <a:noFill/>
            <a:prstDash val="solid"/>
          </a:ln>
        </p:spPr>
      </p:pic>
      <p:sp>
        <p:nvSpPr>
          <p:cNvPr id="3" name="AutoShape 3"/>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cxnSp>
        <p:nvCxnSpPr>
          <p:cNvPr id="4" name="Connector 4"/>
          <p:cNvCxnSpPr/>
          <p:nvPr/>
        </p:nvCxnSpPr>
        <p:spPr>
          <a:xfrm>
            <a:off x="4718309" y="57785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5" name="Picture 5"/>
          <p:cNvPicPr>
            <a:picLocks noChangeAspect="1"/>
          </p:cNvPicPr>
          <p:nvPr/>
        </p:nvPicPr>
        <p:blipFill>
          <a:blip r:embed="rId3"/>
          <a:stretch>
            <a:fillRect/>
          </a:stretch>
        </p:blipFill>
        <p:spPr>
          <a:xfrm>
            <a:off x="1689757" y="2901909"/>
            <a:ext cx="2802103" cy="6073395"/>
          </a:xfrm>
          <a:prstGeom prst="rect">
            <a:avLst/>
          </a:prstGeom>
          <a:ln>
            <a:noFill/>
            <a:prstDash val="solid"/>
          </a:ln>
        </p:spPr>
      </p:pic>
      <p:sp>
        <p:nvSpPr>
          <p:cNvPr id="6" name="AutoShape 6"/>
          <p:cNvSpPr/>
          <p:nvPr/>
        </p:nvSpPr>
        <p:spPr>
          <a:xfrm>
            <a:off x="938328" y="773867"/>
            <a:ext cx="14379344" cy="2015723"/>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7、启动浅层/晒黑台清洁——实验室功能（此模式下不建图，设备只进行浅层区域做清洁动作，并避免掉入深水区） </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可通过此模式对单个平台区域的池底进行清洁（如浅层/晒黑台）</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Shallow area/Tanning ledge cleaning——Lab Mode（In this mode, the device does not create a map and only performs cleaning operations in the shallow areas, while avoiding falling into the deep water area.）</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When enabled, the robot cleans the floor of a single platform area (shallow area, tanning ledge, etc.).</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2377" b="-142377"/>
          </a:stretch>
        </a:blipFill>
        <a:effectLst/>
      </p:bgPr>
    </p:bg>
    <p:spTree>
      <p:nvGrpSpPr>
        <p:cNvPr id="1" name=""/>
        <p:cNvGrpSpPr/>
        <p:nvPr/>
      </p:nvGrpSpPr>
      <p:grpSpPr>
        <a:xfrm>
          <a:off x="0" y="0"/>
          <a:ext cx="0" cy="0"/>
          <a:chOff x="0" y="0"/>
          <a:chExt cx="0" cy="0"/>
        </a:xfrm>
      </p:grpSpPr>
      <p:sp>
        <p:nvSpPr>
          <p:cNvPr id="2" name="AutoShape 2"/>
          <p:cNvSpPr/>
          <p:nvPr/>
        </p:nvSpPr>
        <p:spPr>
          <a:xfrm>
            <a:off x="937328" y="253389"/>
            <a:ext cx="12190080" cy="584200"/>
          </a:xfrm>
          <a:prstGeom prst="rect">
            <a:avLst/>
          </a:prstGeom>
          <a:noFill/>
          <a:ln w="12700">
            <a:noFill/>
            <a:prstDash val="solid"/>
          </a:ln>
        </p:spPr>
        <p:txBody>
          <a:bodyPr wrap="square" lIns="63500" tIns="63500" rIns="63500" bIns="63500" rtlCol="0" anchor="t">
            <a:noAutofit/>
          </a:bodyPr>
          <a:lstStyle/>
          <a:p>
            <a:pPr indent="0" algn="l">
              <a:lnSpc>
                <a:spcPct val="83000"/>
              </a:lnSpc>
              <a:defRPr/>
            </a:pPr>
            <a:r>
              <a:rPr lang="en-US" sz="33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1、启动清洁 Activate the cleaning function.</a:t>
            </a:r>
            <a:endParaRPr lang="en-US" sz="1100"/>
          </a:p>
        </p:txBody>
      </p:sp>
      <p:cxnSp>
        <p:nvCxnSpPr>
          <p:cNvPr id="3" name="Connector 3"/>
          <p:cNvCxnSpPr/>
          <p:nvPr/>
        </p:nvCxnSpPr>
        <p:spPr>
          <a:xfrm>
            <a:off x="3302081" y="53721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
        <p:nvSpPr>
          <p:cNvPr id="4" name="AutoShape 4"/>
          <p:cNvSpPr/>
          <p:nvPr/>
        </p:nvSpPr>
        <p:spPr>
          <a:xfrm>
            <a:off x="937260" y="889847"/>
            <a:ext cx="14379344" cy="1561552"/>
          </a:xfrm>
          <a:prstGeom prst="rect">
            <a:avLst/>
          </a:prstGeom>
          <a:noFill/>
          <a:ln w="12700">
            <a:noFill/>
            <a:prstDash val="solid"/>
          </a:ln>
        </p:spPr>
        <p:txBody>
          <a:bodyPr wrap="square" lIns="25400" tIns="25400" rIns="25400" bIns="25400" rtlCol="0" anchor="t">
            <a:noAutofit/>
          </a:bodyPr>
          <a:lstStyle/>
          <a:p>
            <a:pPr indent="0" algn="l">
              <a:lnSpc>
                <a:spcPct val="167000"/>
              </a:lnSpc>
              <a:defRPr/>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8、周期清洁Routine Cleaning</a:t>
            </a:r>
            <a:endParaRPr lang="en-US" sz="1100"/>
          </a:p>
          <a:p>
            <a:pPr indent="0" algn="l">
              <a:lnSpc>
                <a:spcPct val="167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仅支持单层地图使用周期清洁,开始任务时机器电量需大于等于80%、仅清洁池底、使用ECO吸力</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indent="0" algn="l">
              <a:lnSpc>
                <a:spcPct val="125000"/>
              </a:lnSpc>
            </a:pPr>
            <a:r>
              <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rPr>
              <a:t>It only supports cyclic cleaning on a single-layer map. When starting the task, the machine's battery level should be 80% or higher. It only cleans the bottom of the pool and uses ECO suction.</a:t>
            </a:r>
            <a:endParaRPr lang="en-US" sz="1600" b="0" i="0" u="none" strike="noStrike">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 name="Picture 5"/>
          <p:cNvPicPr>
            <a:picLocks noChangeAspect="1"/>
          </p:cNvPicPr>
          <p:nvPr/>
        </p:nvPicPr>
        <p:blipFill>
          <a:blip r:embed="rId2"/>
          <a:stretch>
            <a:fillRect/>
          </a:stretch>
        </p:blipFill>
        <p:spPr>
          <a:xfrm>
            <a:off x="683328" y="2869289"/>
            <a:ext cx="2511054" cy="5442565"/>
          </a:xfrm>
          <a:prstGeom prst="rect">
            <a:avLst/>
          </a:prstGeom>
          <a:ln>
            <a:noFill/>
            <a:prstDash val="solid"/>
          </a:ln>
        </p:spPr>
      </p:pic>
      <p:pic>
        <p:nvPicPr>
          <p:cNvPr id="6" name="Picture 6"/>
          <p:cNvPicPr>
            <a:picLocks noChangeAspect="1"/>
          </p:cNvPicPr>
          <p:nvPr/>
        </p:nvPicPr>
        <p:blipFill>
          <a:blip r:embed="rId3"/>
          <a:stretch>
            <a:fillRect/>
          </a:stretch>
        </p:blipFill>
        <p:spPr>
          <a:xfrm>
            <a:off x="3825651" y="2869289"/>
            <a:ext cx="2511054" cy="5442565"/>
          </a:xfrm>
          <a:prstGeom prst="rect">
            <a:avLst/>
          </a:prstGeom>
          <a:ln>
            <a:noFill/>
            <a:prstDash val="solid"/>
          </a:ln>
        </p:spPr>
      </p:pic>
      <p:cxnSp>
        <p:nvCxnSpPr>
          <p:cNvPr id="7" name="Connector 7"/>
          <p:cNvCxnSpPr/>
          <p:nvPr/>
        </p:nvCxnSpPr>
        <p:spPr>
          <a:xfrm>
            <a:off x="6431704" y="53721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8" name="Picture 8"/>
          <p:cNvPicPr>
            <a:picLocks noChangeAspect="1"/>
          </p:cNvPicPr>
          <p:nvPr/>
        </p:nvPicPr>
        <p:blipFill>
          <a:blip r:embed="rId4"/>
          <a:stretch>
            <a:fillRect/>
          </a:stretch>
        </p:blipFill>
        <p:spPr>
          <a:xfrm>
            <a:off x="6929875" y="2869289"/>
            <a:ext cx="2511054" cy="5442565"/>
          </a:xfrm>
          <a:prstGeom prst="rect">
            <a:avLst/>
          </a:prstGeom>
          <a:ln>
            <a:noFill/>
            <a:prstDash val="solid"/>
          </a:ln>
        </p:spPr>
      </p:pic>
      <p:pic>
        <p:nvPicPr>
          <p:cNvPr id="9" name="Picture 9"/>
          <p:cNvPicPr>
            <a:picLocks noChangeAspect="1"/>
          </p:cNvPicPr>
          <p:nvPr/>
        </p:nvPicPr>
        <p:blipFill>
          <a:blip r:embed="rId5"/>
          <a:stretch>
            <a:fillRect/>
          </a:stretch>
        </p:blipFill>
        <p:spPr>
          <a:xfrm>
            <a:off x="10110298" y="2869289"/>
            <a:ext cx="2511054" cy="5442565"/>
          </a:xfrm>
          <a:prstGeom prst="rect">
            <a:avLst/>
          </a:prstGeom>
          <a:ln>
            <a:noFill/>
            <a:prstDash val="solid"/>
          </a:ln>
        </p:spPr>
      </p:pic>
      <p:cxnSp>
        <p:nvCxnSpPr>
          <p:cNvPr id="10" name="Connector 10"/>
          <p:cNvCxnSpPr/>
          <p:nvPr/>
        </p:nvCxnSpPr>
        <p:spPr>
          <a:xfrm>
            <a:off x="9574027" y="53721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pic>
        <p:nvPicPr>
          <p:cNvPr id="11" name="Picture 11"/>
          <p:cNvPicPr>
            <a:picLocks noChangeAspect="1"/>
          </p:cNvPicPr>
          <p:nvPr/>
        </p:nvPicPr>
        <p:blipFill>
          <a:blip r:embed="rId6"/>
          <a:stretch>
            <a:fillRect/>
          </a:stretch>
        </p:blipFill>
        <p:spPr>
          <a:xfrm>
            <a:off x="13169650" y="2869289"/>
            <a:ext cx="2511054" cy="5442565"/>
          </a:xfrm>
          <a:prstGeom prst="rect">
            <a:avLst/>
          </a:prstGeom>
          <a:ln>
            <a:noFill/>
            <a:prstDash val="solid"/>
          </a:ln>
        </p:spPr>
      </p:pic>
      <p:cxnSp>
        <p:nvCxnSpPr>
          <p:cNvPr id="12" name="Connector 12"/>
          <p:cNvCxnSpPr/>
          <p:nvPr/>
        </p:nvCxnSpPr>
        <p:spPr>
          <a:xfrm>
            <a:off x="12697553" y="5372100"/>
            <a:ext cx="453973" cy="0"/>
          </a:xfrm>
          <a:prstGeom prst="straightConnector1">
            <a:avLst/>
          </a:prstGeom>
          <a:solidFill>
            <a:srgbClr val="DEE0E3">
              <a:alpha val="100000"/>
            </a:srgbClr>
          </a:solidFill>
          <a:ln w="25400">
            <a:gradFill rotWithShape="1">
              <a:gsLst>
                <a:gs pos="0">
                  <a:srgbClr val="A8C2FF">
                    <a:alpha val="100000"/>
                  </a:srgbClr>
                </a:gs>
                <a:gs pos="100000">
                  <a:srgbClr val="D8D8FF">
                    <a:alpha val="100000"/>
                  </a:srgbClr>
                </a:gs>
              </a:gsLst>
              <a:lin ang="0"/>
            </a:gradFill>
            <a:prstDash val="dash"/>
            <a:headEnd type="none" w="lg" len="lg"/>
            <a:tailEnd type="triangle" w="lg" len="lg"/>
          </a:ln>
        </p:spPr>
      </p:cxnSp>
    </p:spTree>
  </p:cSld>
  <p:clrMapOvr>
    <a:masterClrMapping/>
  </p:clrMapOvr>
  <p:transition/>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4968</Words>
  <Application>WPS 演示</Application>
  <PresentationFormat/>
  <Paragraphs>158</Paragraphs>
  <Slides>28</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28</vt:i4>
      </vt:variant>
    </vt:vector>
  </HeadingPairs>
  <TitlesOfParts>
    <vt:vector size="42" baseType="lpstr">
      <vt:lpstr>Arial</vt:lpstr>
      <vt:lpstr>宋体</vt:lpstr>
      <vt:lpstr>Wingdings</vt:lpstr>
      <vt:lpstr>Arial</vt:lpstr>
      <vt:lpstr>Noto Sans SC</vt:lpstr>
      <vt:lpstr>MiSans Medium</vt:lpstr>
      <vt:lpstr>Segoe Print</vt:lpstr>
      <vt:lpstr>MiSans</vt:lpstr>
      <vt:lpstr>Rany</vt:lpstr>
      <vt:lpstr>微软雅黑</vt:lpstr>
      <vt:lpstr>Arial Unicode MS</vt:lpstr>
      <vt:lpstr>Office 主题​​</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2</cp:revision>
  <dcterms:created xsi:type="dcterms:W3CDTF">2025-07-23T09:15:00Z</dcterms:created>
  <dcterms:modified xsi:type="dcterms:W3CDTF">2025-07-23T09:43:33Z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144CC0F5C39A4E96A9E34F91E2E7402E</vt:lpwstr>
  </property>
  <property fmtid="{D5CDD505-2E9C-101B-9397-08002B2CF9AE}" pid="3" name="KSOProductBuildVer">
    <vt:lpwstr>2052-11.8.2.11019</vt:lpwstr>
  </property>
</Properties>
</file>