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  <p:sldMasterId id="2147483660" r:id="rId8"/>
    <p:sldMasterId id="2147483661" r:id="rId9"/>
    <p:sldMasterId id="2147483662" r:id="rId10"/>
  </p:sldMasterIdLst>
  <p:notesMasterIdLst>
    <p:notesMasterId r:id="rId6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</p:sldIdLst>
  <p:sldSz cx="16256000" cy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<Relationships xmlns="http://schemas.openxmlformats.org/package/2006/relationships"><Relationship Id="rId1" Target="theme/theme1.xml" Type="http://schemas.openxmlformats.org/officeDocument/2006/relationships/theme"/><Relationship Id="rId10" Target="slideMasters/slideMaster4.xml" Type="http://schemas.openxmlformats.org/officeDocument/2006/relationships/slideMaster"/><Relationship Id="rId11" Target="slides/slide1.xml" Type="http://schemas.openxmlformats.org/officeDocument/2006/relationships/slide"/><Relationship Id="rId12" Target="slides/slide2.xml" Type="http://schemas.openxmlformats.org/officeDocument/2006/relationships/slide"/><Relationship Id="rId13" Target="slides/slide3.xml" Type="http://schemas.openxmlformats.org/officeDocument/2006/relationships/slide"/><Relationship Id="rId14" Target="slides/slide4.xml" Type="http://schemas.openxmlformats.org/officeDocument/2006/relationships/slide"/><Relationship Id="rId15" Target="slides/slide5.xml" Type="http://schemas.openxmlformats.org/officeDocument/2006/relationships/slide"/><Relationship Id="rId16" Target="slides/slide6.xml" Type="http://schemas.openxmlformats.org/officeDocument/2006/relationships/slide"/><Relationship Id="rId17" Target="slides/slide7.xml" Type="http://schemas.openxmlformats.org/officeDocument/2006/relationships/slide"/><Relationship Id="rId18" Target="slides/slide8.xml" Type="http://schemas.openxmlformats.org/officeDocument/2006/relationships/slide"/><Relationship Id="rId19" Target="slides/slide9.xml" Type="http://schemas.openxmlformats.org/officeDocument/2006/relationships/slide"/><Relationship Id="rId2" Target="viewProps.xml" Type="http://schemas.openxmlformats.org/officeDocument/2006/relationships/viewProps"/><Relationship Id="rId20" Target="slides/slide10.xml" Type="http://schemas.openxmlformats.org/officeDocument/2006/relationships/slide"/><Relationship Id="rId21" Target="slides/slide11.xml" Type="http://schemas.openxmlformats.org/officeDocument/2006/relationships/slide"/><Relationship Id="rId22" Target="slides/slide12.xml" Type="http://schemas.openxmlformats.org/officeDocument/2006/relationships/slide"/><Relationship Id="rId23" Target="notesSlides/notesSlide1.xml" Type="http://schemas.openxmlformats.org/officeDocument/2006/relationships/notesSlide"/><Relationship Id="rId24" Target="notesSlides/notesSlide2.xml" Type="http://schemas.openxmlformats.org/officeDocument/2006/relationships/notesSlide"/><Relationship Id="rId25" Target="notesSlides/notesSlide3.xml" Type="http://schemas.openxmlformats.org/officeDocument/2006/relationships/notesSlide"/><Relationship Id="rId26" Target="notesSlides/notesSlide4.xml" Type="http://schemas.openxmlformats.org/officeDocument/2006/relationships/notesSlide"/><Relationship Id="rId3" Target="presProps.xml" Type="http://schemas.openxmlformats.org/officeDocument/2006/relationships/presProps"/><Relationship Id="rId4" Target="slideMasters/slideMaster1.xml" Type="http://schemas.openxmlformats.org/officeDocument/2006/relationships/slideMaster"/><Relationship Id="rId6" Target="notesMasters/notesMaster1.xml" Type="http://schemas.openxmlformats.org/officeDocument/2006/relationships/notesMaster"/><Relationship Id="rId7" Target="theme/theme2.xml" Type="http://schemas.openxmlformats.org/officeDocument/2006/relationships/theme"/><Relationship Id="rId8" Target="slideMasters/slideMaster2.xml" Type="http://schemas.openxmlformats.org/officeDocument/2006/relationships/slideMaster"/><Relationship Id="rId9" Target="slideMasters/slideMaster3.xml" Type="http://schemas.openxmlformats.org/officeDocument/2006/relationships/slideMaster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notesSlide1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lnSpc>
                <a:spcPct val="83333"/>
              </a:lnSpc>
              <a:defRPr sz="1600" b="false" i="false" u="none" strike="noStrike">
                <a:solidFill>
                  <a:srgbClr val="000000">
                    <a:alpha val="100000"/>
                  </a:srgbClr>
                </a:solidFill>
                <a:latin typeface="微软雅黑"/>
              </a:defRPr>
            </a:lvl1pPr>
          </a:lstStyle>
          <a:p>
            <a:pPr algn="l" indent="0">
              <a:lnSpc>
                <a:spcPct val="83333"/>
              </a:lnSpc>
            </a:pPr>
            <a:r>
              <a:rPr lang="en-US" b="false" i="false" strike="noStrike" u="none" sz="1600">
                <a:solidFill>
                  <a:srgbClr val="000000"/>
                </a:solidFill>
                <a:latin typeface="微软雅黑"/>
                <a:ea typeface="微软雅黑"/>
                <a:cs typeface="微软雅黑"/>
                <a:sym typeface="微软雅黑"/>
              </a:rPr>
              <a:t>单击此处添加文本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2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defRPr sz="1400" b="false" i="false" u="none" strike="noStrike">
                <a:solidFill>
                  <a:srgbClr val="000000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3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defRPr sz="1400" b="false" i="false" u="none" strike="noStrike">
                <a:solidFill>
                  <a:srgbClr val="000000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4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defRPr sz="1400" b="false" i="false" u="none" strike="noStrike">
                <a:solidFill>
                  <a:srgbClr val="000000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5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6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7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8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9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0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1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2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3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4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Relationship Id="rId2" Target="../media/image3.png" Type="http://schemas.openxmlformats.org/officeDocument/2006/relationships/image"/></Relationships>
</file>

<file path=ppt/slideLayouts/_rels/slideLayout45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Relationship Id="rId2" Target="../media/image4.jpeg" Type="http://schemas.openxmlformats.org/officeDocument/2006/relationships/image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Shape 31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Shape 3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Shape 3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Shape 3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Shape 50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Shape 5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Shape 5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Shape 5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竖排标题与文本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Shape 16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Shape 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Shape 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Shape 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idx="6" type="body" sz="quarter" hasCustomPrompt="true"/>
          </p:nvPr>
        </p:nvSpPr>
        <p:spPr>
          <a:xfrm rot="0" flipH="false" flipV="false">
            <a:off x="1143000" y="841772"/>
            <a:ext cx="6858000" cy="179070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b" lIns="68575" rIns="68575" tIns="34275" bIns="34275"/>
          <a:lstStyle>
            <a:lvl1pPr algn="ctr">
              <a:lnSpc>
                <a:spcPct val="91666"/>
              </a:lnSpc>
              <a:defRPr sz="4500" b="tru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 indent="0">
              <a:lnSpc>
                <a:spcPct val="91666"/>
              </a:lnSpc>
            </a:pPr>
            <a:r>
              <a:rPr lang="en-US" b="false" i="false" strike="noStrike" u="none" sz="4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单击此处添加标题</a:t>
            </a:r>
          </a:p>
        </p:txBody>
      </p:sp>
      <p:sp>
        <p:nvSpPr>
          <p:cNvPr name="AutoShape 3" id="3"/>
          <p:cNvSpPr/>
          <p:nvPr>
            <p:ph idx="7" type="body" sz="quarter" hasCustomPrompt="true"/>
          </p:nvPr>
        </p:nvSpPr>
        <p:spPr>
          <a:xfrm rot="0" flipH="false" flipV="false">
            <a:off x="1143000" y="2701528"/>
            <a:ext cx="6858000" cy="1241821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lIns="68575" rIns="68575" tIns="34275" bIns="34275"/>
          <a:lstStyle>
            <a:lvl1pPr algn="ctr">
              <a:lnSpc>
                <a:spcPct val="91666"/>
              </a:lnSpc>
              <a:defRPr sz="1800" b="tru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 indent="0" marL="95250">
              <a:lnSpc>
                <a:spcPct val="91666"/>
              </a:lnSpc>
            </a:pPr>
            <a:r>
              <a:rPr lang="en-US" b="false" i="false" strike="noStrike" u="none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单击此处添加副标题</a:t>
            </a:r>
          </a:p>
        </p:txBody>
      </p:sp>
      <p:sp>
        <p:nvSpPr>
          <p:cNvPr name="AutoShape 4" id="4"/>
          <p:cNvSpPr/>
          <p:nvPr>
            <p:ph idx="8" type="body" sz="quarter" hasCustomPrompt="true"/>
          </p:nvPr>
        </p:nvSpPr>
        <p:spPr>
          <a:xfrm rot="0" flipH="false" flipV="false">
            <a:off x="628650" y="4767263"/>
            <a:ext cx="20574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l">
              <a:lnSpc>
                <a:spcPct val="100000"/>
              </a:lnSpc>
              <a:defRPr sz="900" b="fals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日期</a:t>
            </a:r>
          </a:p>
        </p:txBody>
      </p:sp>
      <p:sp>
        <p:nvSpPr>
          <p:cNvPr name="AutoShape 5" id="5"/>
          <p:cNvSpPr/>
          <p:nvPr>
            <p:ph idx="9" type="body" sz="quarter" hasCustomPrompt="true"/>
          </p:nvPr>
        </p:nvSpPr>
        <p:spPr>
          <a:xfrm rot="0" flipH="false" flipV="false">
            <a:off x="3028950" y="4767263"/>
            <a:ext cx="30861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ctr">
              <a:lnSpc>
                <a:spcPct val="100000"/>
              </a:lnSpc>
              <a:defRPr sz="900" b="fals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页脚</a:t>
            </a:r>
          </a:p>
        </p:txBody>
      </p:sp>
      <p:sp>
        <p:nvSpPr>
          <p:cNvPr name="AutoShape 6" id="6"/>
          <p:cNvSpPr/>
          <p:nvPr>
            <p:ph idx="10" type="body" sz="quarter" hasCustomPrompt="true"/>
          </p:nvPr>
        </p:nvSpPr>
        <p:spPr>
          <a:xfrm rot="0" flipH="false" flipV="false">
            <a:off x="6457950" y="4767263"/>
            <a:ext cx="20574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r">
              <a:lnSpc>
                <a:spcPct val="100000"/>
              </a:lnSpc>
              <a:defRPr sz="900" b="false" i="false" u="none" strike="noStrike" spc="0">
                <a:solidFill>
                  <a:srgbClr val="888888">
                    <a:alpha val="100000"/>
                  </a:srgbClr>
                </a:solidFill>
                <a:latin typeface="Arial"/>
              </a:defRPr>
            </a:lvl1pPr>
          </a:lstStyle>
          <a:p>
            <a:pPr algn="r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idx="11" type="body" sz="quarter" hasCustomPrompt="true"/>
          </p:nvPr>
        </p:nvSpPr>
        <p:spPr>
          <a:xfrm rot="0" flipH="false" flipV="false">
            <a:off x="628650" y="273844"/>
            <a:ext cx="7886700" cy="994172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l">
              <a:lnSpc>
                <a:spcPct val="91666"/>
              </a:lnSpc>
              <a:defRPr sz="3300" b="tru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0">
              <a:lnSpc>
                <a:spcPct val="91666"/>
              </a:lnSpc>
            </a:pPr>
            <a:r>
              <a:rPr lang="en-US" b="false" i="false" strike="noStrike" u="none" sz="3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单击此处添加标题</a:t>
            </a:r>
          </a:p>
        </p:txBody>
      </p:sp>
      <p:sp>
        <p:nvSpPr>
          <p:cNvPr name="AutoShape 3" id="3"/>
          <p:cNvSpPr/>
          <p:nvPr>
            <p:ph idx="12" type="body" sz="quarter" hasCustomPrompt="true"/>
          </p:nvPr>
        </p:nvSpPr>
        <p:spPr>
          <a:xfrm rot="0" flipH="false" flipV="false">
            <a:off x="628650" y="1369219"/>
            <a:ext cx="7886700" cy="326350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lIns="68575" rIns="68575" tIns="34275" bIns="34275"/>
          <a:lstStyle>
            <a:lvl1pPr algn="l">
              <a:lnSpc>
                <a:spcPct val="91666"/>
              </a:lnSpc>
              <a:defRPr sz="2100" b="fals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0" marL="139700">
              <a:lnSpc>
                <a:spcPct val="91666"/>
              </a:lnSpc>
            </a:pPr>
            <a:r>
              <a:rPr lang="en-US" b="false" i="false" strike="noStrike" u="none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</a:p>
        </p:txBody>
      </p:sp>
      <p:sp>
        <p:nvSpPr>
          <p:cNvPr name="AutoShape 4" id="4"/>
          <p:cNvSpPr/>
          <p:nvPr>
            <p:ph idx="13" type="body" sz="quarter" hasCustomPrompt="true"/>
          </p:nvPr>
        </p:nvSpPr>
        <p:spPr>
          <a:xfrm rot="0" flipH="false" flipV="false">
            <a:off x="628650" y="4767263"/>
            <a:ext cx="20574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l">
              <a:lnSpc>
                <a:spcPct val="100000"/>
              </a:lnSpc>
              <a:defRPr sz="900" b="fals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日期</a:t>
            </a:r>
          </a:p>
        </p:txBody>
      </p:sp>
      <p:sp>
        <p:nvSpPr>
          <p:cNvPr name="AutoShape 5" id="5"/>
          <p:cNvSpPr/>
          <p:nvPr>
            <p:ph idx="14" type="body" sz="quarter" hasCustomPrompt="true"/>
          </p:nvPr>
        </p:nvSpPr>
        <p:spPr>
          <a:xfrm rot="0" flipH="false" flipV="false">
            <a:off x="3028950" y="4767263"/>
            <a:ext cx="30861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ctr">
              <a:lnSpc>
                <a:spcPct val="100000"/>
              </a:lnSpc>
              <a:defRPr sz="900" b="fals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页脚</a:t>
            </a:r>
          </a:p>
        </p:txBody>
      </p:sp>
      <p:sp>
        <p:nvSpPr>
          <p:cNvPr name="AutoShape 6" id="6"/>
          <p:cNvSpPr/>
          <p:nvPr>
            <p:ph idx="15" type="body" sz="quarter" hasCustomPrompt="true"/>
          </p:nvPr>
        </p:nvSpPr>
        <p:spPr>
          <a:xfrm rot="0" flipH="false" flipV="false">
            <a:off x="6457950" y="4767263"/>
            <a:ext cx="20574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r">
              <a:lnSpc>
                <a:spcPct val="100000"/>
              </a:lnSpc>
              <a:defRPr sz="900" b="false" i="false" u="none" strike="noStrike" spc="0">
                <a:solidFill>
                  <a:srgbClr val="888888">
                    <a:alpha val="100000"/>
                  </a:srgbClr>
                </a:solidFill>
                <a:latin typeface="Arial"/>
              </a:defRPr>
            </a:lvl1pPr>
          </a:lstStyle>
          <a:p>
            <a:pPr algn="r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idx="16" type="body" sz="quarter" hasCustomPrompt="true"/>
          </p:nvPr>
        </p:nvSpPr>
        <p:spPr>
          <a:xfrm rot="0" flipH="false" flipV="false">
            <a:off x="623888" y="1282304"/>
            <a:ext cx="7886700" cy="2139553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b" lIns="68575" rIns="68575" tIns="34275" bIns="34275"/>
          <a:lstStyle>
            <a:lvl1pPr algn="l">
              <a:lnSpc>
                <a:spcPct val="91666"/>
              </a:lnSpc>
              <a:defRPr sz="4500" b="tru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0">
              <a:lnSpc>
                <a:spcPct val="91666"/>
              </a:lnSpc>
            </a:pPr>
            <a:r>
              <a:rPr lang="en-US" b="false" i="false" strike="noStrike" u="none" sz="4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单击此处添加标题</a:t>
            </a:r>
          </a:p>
        </p:txBody>
      </p:sp>
      <p:sp>
        <p:nvSpPr>
          <p:cNvPr name="AutoShape 3" id="3"/>
          <p:cNvSpPr/>
          <p:nvPr>
            <p:ph idx="17" type="body" sz="quarter" hasCustomPrompt="true"/>
          </p:nvPr>
        </p:nvSpPr>
        <p:spPr>
          <a:xfrm rot="0" flipH="false" flipV="false">
            <a:off x="623888" y="3442097"/>
            <a:ext cx="7886700" cy="112514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lIns="68575" rIns="68575" tIns="34275" bIns="34275"/>
          <a:lstStyle>
            <a:lvl1pPr algn="l">
              <a:lnSpc>
                <a:spcPct val="91666"/>
              </a:lnSpc>
              <a:defRPr sz="1800" b="fals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0" marL="228600">
              <a:lnSpc>
                <a:spcPct val="91666"/>
              </a:lnSpc>
            </a:pPr>
            <a:r>
              <a:rPr lang="en-US" b="false" i="false" strike="noStrike" u="none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</a:p>
        </p:txBody>
      </p:sp>
      <p:sp>
        <p:nvSpPr>
          <p:cNvPr name="AutoShape 4" id="4"/>
          <p:cNvSpPr/>
          <p:nvPr>
            <p:ph idx="18" type="body" sz="quarter" hasCustomPrompt="true"/>
          </p:nvPr>
        </p:nvSpPr>
        <p:spPr>
          <a:xfrm rot="0" flipH="false" flipV="false">
            <a:off x="628650" y="4767263"/>
            <a:ext cx="20574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l">
              <a:lnSpc>
                <a:spcPct val="100000"/>
              </a:lnSpc>
              <a:defRPr sz="900" b="fals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日期</a:t>
            </a:r>
          </a:p>
        </p:txBody>
      </p:sp>
      <p:sp>
        <p:nvSpPr>
          <p:cNvPr name="AutoShape 5" id="5"/>
          <p:cNvSpPr/>
          <p:nvPr>
            <p:ph idx="19" type="body" sz="quarter" hasCustomPrompt="true"/>
          </p:nvPr>
        </p:nvSpPr>
        <p:spPr>
          <a:xfrm rot="0" flipH="false" flipV="false">
            <a:off x="3028950" y="4767263"/>
            <a:ext cx="30861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ctr">
              <a:lnSpc>
                <a:spcPct val="100000"/>
              </a:lnSpc>
              <a:defRPr sz="900" b="fals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页脚</a:t>
            </a:r>
          </a:p>
        </p:txBody>
      </p:sp>
      <p:sp>
        <p:nvSpPr>
          <p:cNvPr name="AutoShape 6" id="6"/>
          <p:cNvSpPr/>
          <p:nvPr>
            <p:ph idx="20" type="body" sz="quarter" hasCustomPrompt="true"/>
          </p:nvPr>
        </p:nvSpPr>
        <p:spPr>
          <a:xfrm rot="0" flipH="false" flipV="false">
            <a:off x="6457950" y="4767263"/>
            <a:ext cx="20574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r">
              <a:lnSpc>
                <a:spcPct val="100000"/>
              </a:lnSpc>
              <a:defRPr sz="900" b="false" i="false" u="none" strike="noStrike" spc="0">
                <a:solidFill>
                  <a:srgbClr val="888888">
                    <a:alpha val="100000"/>
                  </a:srgbClr>
                </a:solidFill>
                <a:latin typeface="Arial"/>
              </a:defRPr>
            </a:lvl1pPr>
          </a:lstStyle>
          <a:p>
            <a:pPr algn="r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idx="21" type="body" sz="quarter" hasCustomPrompt="true"/>
          </p:nvPr>
        </p:nvSpPr>
        <p:spPr>
          <a:xfrm rot="0" flipH="false" flipV="false">
            <a:off x="628650" y="273844"/>
            <a:ext cx="7886700" cy="994172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l">
              <a:lnSpc>
                <a:spcPct val="91666"/>
              </a:lnSpc>
              <a:defRPr sz="3300" b="tru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0">
              <a:lnSpc>
                <a:spcPct val="91666"/>
              </a:lnSpc>
            </a:pPr>
            <a:r>
              <a:rPr lang="en-US" b="false" i="false" strike="noStrike" u="none" sz="3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单击此处添加标题</a:t>
            </a:r>
          </a:p>
        </p:txBody>
      </p:sp>
      <p:sp>
        <p:nvSpPr>
          <p:cNvPr name="AutoShape 3" id="3"/>
          <p:cNvSpPr/>
          <p:nvPr>
            <p:ph idx="22" type="body" sz="quarter" hasCustomPrompt="true"/>
          </p:nvPr>
        </p:nvSpPr>
        <p:spPr>
          <a:xfrm rot="0" flipH="false" flipV="false">
            <a:off x="628650" y="1369219"/>
            <a:ext cx="3886200" cy="326350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lIns="68575" rIns="68575" tIns="34275" bIns="34275"/>
          <a:lstStyle>
            <a:lvl1pPr algn="l">
              <a:lnSpc>
                <a:spcPct val="91666"/>
              </a:lnSpc>
              <a:defRPr sz="2100" b="fals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0" marL="139700">
              <a:lnSpc>
                <a:spcPct val="91666"/>
              </a:lnSpc>
            </a:pPr>
            <a:r>
              <a:rPr lang="en-US" b="false" i="false" strike="noStrike" u="none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</a:p>
        </p:txBody>
      </p:sp>
      <p:sp>
        <p:nvSpPr>
          <p:cNvPr name="AutoShape 4" id="4"/>
          <p:cNvSpPr/>
          <p:nvPr>
            <p:ph idx="23" type="body" sz="quarter" hasCustomPrompt="true"/>
          </p:nvPr>
        </p:nvSpPr>
        <p:spPr>
          <a:xfrm rot="0" flipH="false" flipV="false">
            <a:off x="4629150" y="1369219"/>
            <a:ext cx="3886200" cy="326350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lIns="68575" rIns="68575" tIns="34275" bIns="34275"/>
          <a:lstStyle>
            <a:lvl1pPr algn="l">
              <a:lnSpc>
                <a:spcPct val="91666"/>
              </a:lnSpc>
              <a:defRPr sz="2100" b="fals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0" marL="139700">
              <a:lnSpc>
                <a:spcPct val="91666"/>
              </a:lnSpc>
            </a:pPr>
            <a:r>
              <a:rPr lang="en-US" b="false" i="false" strike="noStrike" u="none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</a:p>
        </p:txBody>
      </p:sp>
      <p:sp>
        <p:nvSpPr>
          <p:cNvPr name="AutoShape 5" id="5"/>
          <p:cNvSpPr/>
          <p:nvPr>
            <p:ph idx="24" type="body" sz="quarter" hasCustomPrompt="true"/>
          </p:nvPr>
        </p:nvSpPr>
        <p:spPr>
          <a:xfrm rot="0" flipH="false" flipV="false">
            <a:off x="628650" y="4767263"/>
            <a:ext cx="20574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l">
              <a:lnSpc>
                <a:spcPct val="100000"/>
              </a:lnSpc>
              <a:defRPr sz="900" b="fals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日期</a:t>
            </a:r>
          </a:p>
        </p:txBody>
      </p:sp>
      <p:sp>
        <p:nvSpPr>
          <p:cNvPr name="AutoShape 6" id="6"/>
          <p:cNvSpPr/>
          <p:nvPr>
            <p:ph idx="25" type="body" sz="quarter" hasCustomPrompt="true"/>
          </p:nvPr>
        </p:nvSpPr>
        <p:spPr>
          <a:xfrm rot="0" flipH="false" flipV="false">
            <a:off x="3028950" y="4767263"/>
            <a:ext cx="30861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ctr">
              <a:lnSpc>
                <a:spcPct val="100000"/>
              </a:lnSpc>
              <a:defRPr sz="900" b="fals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页脚</a:t>
            </a:r>
          </a:p>
        </p:txBody>
      </p:sp>
      <p:sp>
        <p:nvSpPr>
          <p:cNvPr name="AutoShape 7" id="7"/>
          <p:cNvSpPr/>
          <p:nvPr>
            <p:ph idx="26" type="body" sz="quarter" hasCustomPrompt="true"/>
          </p:nvPr>
        </p:nvSpPr>
        <p:spPr>
          <a:xfrm rot="0" flipH="false" flipV="false">
            <a:off x="6457950" y="4767263"/>
            <a:ext cx="20574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r">
              <a:lnSpc>
                <a:spcPct val="100000"/>
              </a:lnSpc>
              <a:defRPr sz="900" b="false" i="false" u="none" strike="noStrike" spc="0">
                <a:solidFill>
                  <a:srgbClr val="888888">
                    <a:alpha val="100000"/>
                  </a:srgbClr>
                </a:solidFill>
                <a:latin typeface="Arial"/>
              </a:defRPr>
            </a:lvl1pPr>
          </a:lstStyle>
          <a:p>
            <a:pPr algn="r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idx="27" type="body" sz="quarter" hasCustomPrompt="true"/>
          </p:nvPr>
        </p:nvSpPr>
        <p:spPr>
          <a:xfrm rot="0" flipH="false" flipV="false">
            <a:off x="629841" y="273844"/>
            <a:ext cx="7886700" cy="994172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l">
              <a:lnSpc>
                <a:spcPct val="91666"/>
              </a:lnSpc>
              <a:defRPr sz="3300" b="tru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0">
              <a:lnSpc>
                <a:spcPct val="91666"/>
              </a:lnSpc>
            </a:pPr>
            <a:r>
              <a:rPr lang="en-US" b="false" i="false" strike="noStrike" u="none" sz="3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单击此处添加标题</a:t>
            </a:r>
          </a:p>
        </p:txBody>
      </p:sp>
      <p:sp>
        <p:nvSpPr>
          <p:cNvPr name="AutoShape 3" id="3"/>
          <p:cNvSpPr/>
          <p:nvPr>
            <p:ph idx="28" type="body" sz="quarter" hasCustomPrompt="true"/>
          </p:nvPr>
        </p:nvSpPr>
        <p:spPr>
          <a:xfrm rot="0" flipH="false" flipV="false">
            <a:off x="629841" y="1260872"/>
            <a:ext cx="3868340" cy="61793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b" lIns="68575" rIns="68575" tIns="34275" bIns="34275"/>
          <a:lstStyle>
            <a:lvl1pPr algn="l">
              <a:lnSpc>
                <a:spcPct val="91666"/>
              </a:lnSpc>
              <a:defRPr sz="1800" b="fals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0" marL="228600">
              <a:lnSpc>
                <a:spcPct val="91666"/>
              </a:lnSpc>
            </a:pPr>
            <a:r>
              <a:rPr lang="en-US" b="true" i="false" strike="noStrike" u="none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</a:p>
        </p:txBody>
      </p:sp>
      <p:sp>
        <p:nvSpPr>
          <p:cNvPr name="AutoShape 4" id="4"/>
          <p:cNvSpPr/>
          <p:nvPr>
            <p:ph idx="29" type="body" sz="quarter" hasCustomPrompt="true"/>
          </p:nvPr>
        </p:nvSpPr>
        <p:spPr>
          <a:xfrm rot="0" flipH="false" flipV="false">
            <a:off x="629841" y="1878806"/>
            <a:ext cx="3868340" cy="2763441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lIns="68575" rIns="68575" tIns="34275" bIns="34275"/>
          <a:lstStyle>
            <a:lvl1pPr algn="l">
              <a:lnSpc>
                <a:spcPct val="91666"/>
              </a:lnSpc>
              <a:defRPr sz="2100" b="fals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0" marL="139700">
              <a:lnSpc>
                <a:spcPct val="91666"/>
              </a:lnSpc>
            </a:pPr>
            <a:r>
              <a:rPr lang="en-US" b="false" i="false" strike="noStrike" u="none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</a:p>
        </p:txBody>
      </p:sp>
      <p:sp>
        <p:nvSpPr>
          <p:cNvPr name="AutoShape 5" id="5"/>
          <p:cNvSpPr/>
          <p:nvPr>
            <p:ph idx="30" type="body" sz="quarter" hasCustomPrompt="true"/>
          </p:nvPr>
        </p:nvSpPr>
        <p:spPr>
          <a:xfrm rot="0" flipH="false" flipV="false">
            <a:off x="4629150" y="1260872"/>
            <a:ext cx="3887391" cy="61793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b" lIns="68575" rIns="68575" tIns="34275" bIns="34275"/>
          <a:lstStyle>
            <a:lvl1pPr algn="l">
              <a:lnSpc>
                <a:spcPct val="91666"/>
              </a:lnSpc>
              <a:defRPr sz="1800" b="fals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0" marL="228600">
              <a:lnSpc>
                <a:spcPct val="91666"/>
              </a:lnSpc>
            </a:pPr>
            <a:r>
              <a:rPr lang="en-US" b="true" i="false" strike="noStrike" u="none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</a:p>
        </p:txBody>
      </p:sp>
      <p:sp>
        <p:nvSpPr>
          <p:cNvPr name="AutoShape 6" id="6"/>
          <p:cNvSpPr/>
          <p:nvPr>
            <p:ph idx="31" type="body" sz="quarter" hasCustomPrompt="true"/>
          </p:nvPr>
        </p:nvSpPr>
        <p:spPr>
          <a:xfrm rot="0" flipH="false" flipV="false">
            <a:off x="4629150" y="1878806"/>
            <a:ext cx="3887391" cy="2763441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lIns="68575" rIns="68575" tIns="34275" bIns="34275"/>
          <a:lstStyle>
            <a:lvl1pPr algn="l">
              <a:lnSpc>
                <a:spcPct val="91666"/>
              </a:lnSpc>
              <a:defRPr sz="2100" b="fals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0" marL="139700">
              <a:lnSpc>
                <a:spcPct val="91666"/>
              </a:lnSpc>
            </a:pPr>
            <a:r>
              <a:rPr lang="en-US" b="false" i="false" strike="noStrike" u="none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</a:p>
        </p:txBody>
      </p:sp>
      <p:sp>
        <p:nvSpPr>
          <p:cNvPr name="AutoShape 7" id="7"/>
          <p:cNvSpPr/>
          <p:nvPr>
            <p:ph idx="32" type="body" sz="quarter" hasCustomPrompt="true"/>
          </p:nvPr>
        </p:nvSpPr>
        <p:spPr>
          <a:xfrm rot="0" flipH="false" flipV="false">
            <a:off x="628650" y="4767263"/>
            <a:ext cx="20574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l">
              <a:lnSpc>
                <a:spcPct val="100000"/>
              </a:lnSpc>
              <a:defRPr sz="900" b="fals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日期</a:t>
            </a:r>
          </a:p>
        </p:txBody>
      </p:sp>
      <p:sp>
        <p:nvSpPr>
          <p:cNvPr name="AutoShape 8" id="8"/>
          <p:cNvSpPr/>
          <p:nvPr>
            <p:ph idx="33" type="body" sz="quarter" hasCustomPrompt="true"/>
          </p:nvPr>
        </p:nvSpPr>
        <p:spPr>
          <a:xfrm rot="0" flipH="false" flipV="false">
            <a:off x="3028950" y="4767263"/>
            <a:ext cx="30861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ctr">
              <a:lnSpc>
                <a:spcPct val="100000"/>
              </a:lnSpc>
              <a:defRPr sz="900" b="fals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页脚</a:t>
            </a:r>
          </a:p>
        </p:txBody>
      </p:sp>
      <p:sp>
        <p:nvSpPr>
          <p:cNvPr name="AutoShape 9" id="9"/>
          <p:cNvSpPr/>
          <p:nvPr>
            <p:ph idx="34" type="body" sz="quarter" hasCustomPrompt="true"/>
          </p:nvPr>
        </p:nvSpPr>
        <p:spPr>
          <a:xfrm rot="0" flipH="false" flipV="false">
            <a:off x="6457950" y="4767263"/>
            <a:ext cx="20574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r">
              <a:lnSpc>
                <a:spcPct val="100000"/>
              </a:lnSpc>
              <a:defRPr sz="900" b="false" i="false" u="none" strike="noStrike" spc="0">
                <a:solidFill>
                  <a:srgbClr val="888888">
                    <a:alpha val="100000"/>
                  </a:srgbClr>
                </a:solidFill>
                <a:latin typeface="Arial"/>
              </a:defRPr>
            </a:lvl1pPr>
          </a:lstStyle>
          <a:p>
            <a:pPr algn="r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idx="35" type="body" sz="quarter" hasCustomPrompt="true"/>
          </p:nvPr>
        </p:nvSpPr>
        <p:spPr>
          <a:xfrm rot="0" flipH="false" flipV="false">
            <a:off x="628650" y="273844"/>
            <a:ext cx="7886700" cy="994172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l">
              <a:lnSpc>
                <a:spcPct val="91666"/>
              </a:lnSpc>
              <a:defRPr sz="3300" b="tru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0">
              <a:lnSpc>
                <a:spcPct val="91666"/>
              </a:lnSpc>
            </a:pPr>
            <a:r>
              <a:rPr lang="en-US" b="false" i="false" strike="noStrike" u="none" sz="3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单击此处添加标题</a:t>
            </a:r>
          </a:p>
        </p:txBody>
      </p:sp>
      <p:sp>
        <p:nvSpPr>
          <p:cNvPr name="AutoShape 3" id="3"/>
          <p:cNvSpPr/>
          <p:nvPr>
            <p:ph idx="36" type="body" sz="quarter" hasCustomPrompt="true"/>
          </p:nvPr>
        </p:nvSpPr>
        <p:spPr>
          <a:xfrm rot="0" flipH="false" flipV="false">
            <a:off x="628650" y="4767263"/>
            <a:ext cx="20574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l">
              <a:lnSpc>
                <a:spcPct val="100000"/>
              </a:lnSpc>
              <a:defRPr sz="900" b="fals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日期</a:t>
            </a:r>
          </a:p>
        </p:txBody>
      </p:sp>
      <p:sp>
        <p:nvSpPr>
          <p:cNvPr name="AutoShape 4" id="4"/>
          <p:cNvSpPr/>
          <p:nvPr>
            <p:ph idx="37" type="body" sz="quarter" hasCustomPrompt="true"/>
          </p:nvPr>
        </p:nvSpPr>
        <p:spPr>
          <a:xfrm rot="0" flipH="false" flipV="false">
            <a:off x="3028950" y="4767263"/>
            <a:ext cx="30861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ctr">
              <a:lnSpc>
                <a:spcPct val="100000"/>
              </a:lnSpc>
              <a:defRPr sz="900" b="fals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页脚</a:t>
            </a:r>
          </a:p>
        </p:txBody>
      </p:sp>
      <p:sp>
        <p:nvSpPr>
          <p:cNvPr name="AutoShape 5" id="5"/>
          <p:cNvSpPr/>
          <p:nvPr>
            <p:ph idx="38" type="body" sz="quarter" hasCustomPrompt="true"/>
          </p:nvPr>
        </p:nvSpPr>
        <p:spPr>
          <a:xfrm rot="0" flipH="false" flipV="false">
            <a:off x="6457950" y="4767263"/>
            <a:ext cx="20574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r">
              <a:lnSpc>
                <a:spcPct val="100000"/>
              </a:lnSpc>
              <a:defRPr sz="900" b="false" i="false" u="none" strike="noStrike" spc="0">
                <a:solidFill>
                  <a:srgbClr val="888888">
                    <a:alpha val="100000"/>
                  </a:srgbClr>
                </a:solidFill>
                <a:latin typeface="Arial"/>
              </a:defRPr>
            </a:lvl1pPr>
          </a:lstStyle>
          <a:p>
            <a:pPr algn="r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idx="39" type="body" sz="quarter" hasCustomPrompt="true"/>
          </p:nvPr>
        </p:nvSpPr>
        <p:spPr>
          <a:xfrm rot="0" flipH="false" flipV="false">
            <a:off x="628650" y="4767263"/>
            <a:ext cx="20574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l">
              <a:lnSpc>
                <a:spcPct val="100000"/>
              </a:lnSpc>
              <a:defRPr sz="900" b="fals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日期</a:t>
            </a:r>
          </a:p>
        </p:txBody>
      </p:sp>
      <p:sp>
        <p:nvSpPr>
          <p:cNvPr name="AutoShape 3" id="3"/>
          <p:cNvSpPr/>
          <p:nvPr>
            <p:ph idx="40" type="body" sz="quarter" hasCustomPrompt="true"/>
          </p:nvPr>
        </p:nvSpPr>
        <p:spPr>
          <a:xfrm rot="0" flipH="false" flipV="false">
            <a:off x="3028950" y="4767263"/>
            <a:ext cx="30861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ctr">
              <a:lnSpc>
                <a:spcPct val="100000"/>
              </a:lnSpc>
              <a:defRPr sz="900" b="fals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页脚</a:t>
            </a:r>
          </a:p>
        </p:txBody>
      </p:sp>
      <p:sp>
        <p:nvSpPr>
          <p:cNvPr name="AutoShape 4" id="4"/>
          <p:cNvSpPr/>
          <p:nvPr>
            <p:ph idx="41" type="body" sz="quarter" hasCustomPrompt="true"/>
          </p:nvPr>
        </p:nvSpPr>
        <p:spPr>
          <a:xfrm rot="0" flipH="false" flipV="false">
            <a:off x="6457950" y="4767263"/>
            <a:ext cx="20574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r">
              <a:lnSpc>
                <a:spcPct val="100000"/>
              </a:lnSpc>
              <a:defRPr sz="900" b="false" i="false" u="none" strike="noStrike" spc="0">
                <a:solidFill>
                  <a:srgbClr val="888888">
                    <a:alpha val="100000"/>
                  </a:srgbClr>
                </a:solidFill>
                <a:latin typeface="Arial"/>
              </a:defRPr>
            </a:lvl1pPr>
          </a:lstStyle>
          <a:p>
            <a:pPr algn="r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idx="42" type="body" sz="quarter" hasCustomPrompt="true"/>
          </p:nvPr>
        </p:nvSpPr>
        <p:spPr>
          <a:xfrm rot="0" flipH="false" flipV="false">
            <a:off x="629841" y="342900"/>
            <a:ext cx="2949178" cy="120015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b" lIns="68575" rIns="68575" tIns="34275" bIns="34275"/>
          <a:lstStyle>
            <a:lvl1pPr algn="l">
              <a:lnSpc>
                <a:spcPct val="91666"/>
              </a:lnSpc>
              <a:defRPr sz="2400" b="tru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0">
              <a:lnSpc>
                <a:spcPct val="91666"/>
              </a:lnSpc>
            </a:pPr>
            <a:r>
              <a:rPr lang="en-US" b="false" i="false" strike="noStrike" u="none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单击此处添加标题</a:t>
            </a:r>
          </a:p>
        </p:txBody>
      </p:sp>
      <p:sp>
        <p:nvSpPr>
          <p:cNvPr name="AutoShape 3" id="3"/>
          <p:cNvSpPr/>
          <p:nvPr>
            <p:ph idx="43" type="body" sz="quarter" hasCustomPrompt="true"/>
          </p:nvPr>
        </p:nvSpPr>
        <p:spPr>
          <a:xfrm rot="0" flipH="false" flipV="false">
            <a:off x="3887391" y="740569"/>
            <a:ext cx="4629150" cy="3655219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lIns="68575" rIns="68575" tIns="34275" bIns="34275"/>
          <a:lstStyle>
            <a:lvl1pPr algn="l">
              <a:lnSpc>
                <a:spcPct val="91666"/>
              </a:lnSpc>
              <a:defRPr sz="2400" b="fals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0" marL="76200">
              <a:lnSpc>
                <a:spcPct val="91666"/>
              </a:lnSpc>
            </a:pPr>
            <a:r>
              <a:rPr lang="en-US" b="false" i="false" strike="noStrike" u="none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</a:p>
        </p:txBody>
      </p:sp>
      <p:sp>
        <p:nvSpPr>
          <p:cNvPr name="AutoShape 4" id="4"/>
          <p:cNvSpPr/>
          <p:nvPr>
            <p:ph idx="44" type="body" sz="quarter" hasCustomPrompt="true"/>
          </p:nvPr>
        </p:nvSpPr>
        <p:spPr>
          <a:xfrm rot="0" flipH="false" flipV="false">
            <a:off x="629841" y="1543050"/>
            <a:ext cx="2949178" cy="2858691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lIns="68575" rIns="68575" tIns="34275" bIns="34275"/>
          <a:lstStyle>
            <a:lvl1pPr algn="l">
              <a:lnSpc>
                <a:spcPct val="91666"/>
              </a:lnSpc>
              <a:defRPr sz="1200" b="fals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0" marL="228600">
              <a:lnSpc>
                <a:spcPct val="91666"/>
              </a:lnSpc>
            </a:pPr>
            <a:r>
              <a:rPr lang="en-US" b="false" i="false" strike="noStrike" u="none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</a:p>
        </p:txBody>
      </p:sp>
      <p:sp>
        <p:nvSpPr>
          <p:cNvPr name="AutoShape 5" id="5"/>
          <p:cNvSpPr/>
          <p:nvPr>
            <p:ph idx="45" type="body" sz="quarter" hasCustomPrompt="true"/>
          </p:nvPr>
        </p:nvSpPr>
        <p:spPr>
          <a:xfrm rot="0" flipH="false" flipV="false">
            <a:off x="628650" y="4767263"/>
            <a:ext cx="20574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l">
              <a:lnSpc>
                <a:spcPct val="100000"/>
              </a:lnSpc>
              <a:defRPr sz="900" b="fals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日期</a:t>
            </a:r>
          </a:p>
        </p:txBody>
      </p:sp>
      <p:sp>
        <p:nvSpPr>
          <p:cNvPr name="AutoShape 6" id="6"/>
          <p:cNvSpPr/>
          <p:nvPr>
            <p:ph idx="46" type="body" sz="quarter" hasCustomPrompt="true"/>
          </p:nvPr>
        </p:nvSpPr>
        <p:spPr>
          <a:xfrm rot="0" flipH="false" flipV="false">
            <a:off x="3028950" y="4767263"/>
            <a:ext cx="30861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ctr">
              <a:lnSpc>
                <a:spcPct val="100000"/>
              </a:lnSpc>
              <a:defRPr sz="900" b="fals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页脚</a:t>
            </a:r>
          </a:p>
        </p:txBody>
      </p:sp>
      <p:sp>
        <p:nvSpPr>
          <p:cNvPr name="AutoShape 7" id="7"/>
          <p:cNvSpPr/>
          <p:nvPr>
            <p:ph idx="47" type="body" sz="quarter" hasCustomPrompt="true"/>
          </p:nvPr>
        </p:nvSpPr>
        <p:spPr>
          <a:xfrm rot="0" flipH="false" flipV="false">
            <a:off x="6457950" y="4767263"/>
            <a:ext cx="20574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r">
              <a:lnSpc>
                <a:spcPct val="100000"/>
              </a:lnSpc>
              <a:defRPr sz="900" b="false" i="false" u="none" strike="noStrike" spc="0">
                <a:solidFill>
                  <a:srgbClr val="888888">
                    <a:alpha val="100000"/>
                  </a:srgbClr>
                </a:solidFill>
                <a:latin typeface="Arial"/>
              </a:defRPr>
            </a:lvl1pPr>
          </a:lstStyle>
          <a:p>
            <a:pPr algn="r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Shape 5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Shape 5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Shape 5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Shape 5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idx="48" type="body" sz="quarter" hasCustomPrompt="true"/>
          </p:nvPr>
        </p:nvSpPr>
        <p:spPr>
          <a:xfrm rot="0" flipH="false" flipV="false">
            <a:off x="629841" y="342900"/>
            <a:ext cx="2949178" cy="120015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b" lIns="68575" rIns="68575" tIns="34275" bIns="34275"/>
          <a:lstStyle>
            <a:lvl1pPr algn="l">
              <a:lnSpc>
                <a:spcPct val="91666"/>
              </a:lnSpc>
              <a:defRPr sz="2400" b="tru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0">
              <a:lnSpc>
                <a:spcPct val="91666"/>
              </a:lnSpc>
            </a:pPr>
            <a:r>
              <a:rPr lang="en-US" b="false" i="false" strike="noStrike" u="none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单击此处添加标题</a:t>
            </a:r>
          </a:p>
        </p:txBody>
      </p:sp>
      <p:sp>
        <p:nvSpPr>
          <p:cNvPr name="AutoShape 3" id="3"/>
          <p:cNvSpPr/>
          <p:nvPr>
            <p:ph idx="49" type="pic" sz="quarter"/>
          </p:nvPr>
        </p:nvSpPr>
        <p:spPr>
          <a:xfrm rot="0" flipH="false" flipV="false">
            <a:off x="3887391" y="740569"/>
            <a:ext cx="4629150" cy="3655219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3500" rIns="63500" tIns="63500" bIns="63500"/>
          <a:lstStyle>
            <a:lvl1pPr algn="ctr">
              <a:defRPr sz="1600" b="fals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/>
            <a:endParaRPr/>
          </a:p>
        </p:txBody>
      </p:sp>
      <p:sp>
        <p:nvSpPr>
          <p:cNvPr name="AutoShape 4" id="4"/>
          <p:cNvSpPr/>
          <p:nvPr>
            <p:ph idx="50" type="body" sz="quarter" hasCustomPrompt="true"/>
          </p:nvPr>
        </p:nvSpPr>
        <p:spPr>
          <a:xfrm rot="0" flipH="false" flipV="false">
            <a:off x="629841" y="1543050"/>
            <a:ext cx="2949178" cy="2858691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lIns="68575" rIns="68575" tIns="34275" bIns="34275"/>
          <a:lstStyle>
            <a:lvl1pPr algn="l">
              <a:lnSpc>
                <a:spcPct val="91666"/>
              </a:lnSpc>
              <a:defRPr sz="1200" b="fals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0" marL="228600">
              <a:lnSpc>
                <a:spcPct val="91666"/>
              </a:lnSpc>
            </a:pPr>
            <a:r>
              <a:rPr lang="en-US" b="false" i="false" strike="noStrike" u="none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</a:p>
        </p:txBody>
      </p:sp>
      <p:sp>
        <p:nvSpPr>
          <p:cNvPr name="AutoShape 5" id="5"/>
          <p:cNvSpPr/>
          <p:nvPr>
            <p:ph idx="51" type="body" sz="quarter" hasCustomPrompt="true"/>
          </p:nvPr>
        </p:nvSpPr>
        <p:spPr>
          <a:xfrm rot="0" flipH="false" flipV="false">
            <a:off x="628650" y="4767263"/>
            <a:ext cx="20574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l">
              <a:lnSpc>
                <a:spcPct val="100000"/>
              </a:lnSpc>
              <a:defRPr sz="900" b="fals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日期</a:t>
            </a:r>
          </a:p>
        </p:txBody>
      </p:sp>
      <p:sp>
        <p:nvSpPr>
          <p:cNvPr name="AutoShape 6" id="6"/>
          <p:cNvSpPr/>
          <p:nvPr>
            <p:ph idx="52" type="body" sz="quarter" hasCustomPrompt="true"/>
          </p:nvPr>
        </p:nvSpPr>
        <p:spPr>
          <a:xfrm rot="0" flipH="false" flipV="false">
            <a:off x="3028950" y="4767263"/>
            <a:ext cx="30861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ctr">
              <a:lnSpc>
                <a:spcPct val="100000"/>
              </a:lnSpc>
              <a:defRPr sz="900" b="fals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页脚</a:t>
            </a:r>
          </a:p>
        </p:txBody>
      </p:sp>
      <p:sp>
        <p:nvSpPr>
          <p:cNvPr name="AutoShape 7" id="7"/>
          <p:cNvSpPr/>
          <p:nvPr>
            <p:ph idx="53" type="body" sz="quarter" hasCustomPrompt="true"/>
          </p:nvPr>
        </p:nvSpPr>
        <p:spPr>
          <a:xfrm rot="0" flipH="false" flipV="false">
            <a:off x="6457950" y="4767263"/>
            <a:ext cx="20574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r">
              <a:lnSpc>
                <a:spcPct val="100000"/>
              </a:lnSpc>
              <a:defRPr sz="900" b="false" i="false" u="none" strike="noStrike" spc="0">
                <a:solidFill>
                  <a:srgbClr val="888888">
                    <a:alpha val="100000"/>
                  </a:srgbClr>
                </a:solidFill>
                <a:latin typeface="Arial"/>
              </a:defRPr>
            </a:lvl1pPr>
          </a:lstStyle>
          <a:p>
            <a:pPr algn="r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idx="54" type="body" sz="quarter" hasCustomPrompt="true"/>
          </p:nvPr>
        </p:nvSpPr>
        <p:spPr>
          <a:xfrm rot="0" flipH="false" flipV="false">
            <a:off x="628650" y="273844"/>
            <a:ext cx="7886700" cy="994172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l">
              <a:lnSpc>
                <a:spcPct val="91666"/>
              </a:lnSpc>
              <a:defRPr sz="3300" b="tru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0">
              <a:lnSpc>
                <a:spcPct val="91666"/>
              </a:lnSpc>
            </a:pPr>
            <a:r>
              <a:rPr lang="en-US" b="false" i="false" strike="noStrike" u="none" sz="3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单击此处添加标题</a:t>
            </a:r>
          </a:p>
        </p:txBody>
      </p:sp>
      <p:sp>
        <p:nvSpPr>
          <p:cNvPr name="AutoShape 3" id="3"/>
          <p:cNvSpPr/>
          <p:nvPr>
            <p:ph idx="55" type="body" sz="quarter" hasCustomPrompt="true"/>
          </p:nvPr>
        </p:nvSpPr>
        <p:spPr>
          <a:xfrm rot="5400000" flipH="false" flipV="false">
            <a:off x="2940248" y="-942379"/>
            <a:ext cx="3263504" cy="788670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lIns="68575" rIns="68575" tIns="34275" bIns="34275"/>
          <a:lstStyle>
            <a:lvl1pPr algn="l">
              <a:lnSpc>
                <a:spcPct val="91666"/>
              </a:lnSpc>
              <a:defRPr sz="2100" b="fals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0" marL="139700">
              <a:lnSpc>
                <a:spcPct val="91666"/>
              </a:lnSpc>
            </a:pPr>
            <a:r>
              <a:rPr lang="en-US" b="false" i="false" strike="noStrike" u="none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</a:p>
        </p:txBody>
      </p:sp>
      <p:sp>
        <p:nvSpPr>
          <p:cNvPr name="AutoShape 4" id="4"/>
          <p:cNvSpPr/>
          <p:nvPr>
            <p:ph idx="56" type="body" sz="quarter" hasCustomPrompt="true"/>
          </p:nvPr>
        </p:nvSpPr>
        <p:spPr>
          <a:xfrm rot="0" flipH="false" flipV="false">
            <a:off x="628650" y="4767263"/>
            <a:ext cx="20574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l">
              <a:lnSpc>
                <a:spcPct val="100000"/>
              </a:lnSpc>
              <a:defRPr sz="900" b="fals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日期</a:t>
            </a:r>
          </a:p>
        </p:txBody>
      </p:sp>
      <p:sp>
        <p:nvSpPr>
          <p:cNvPr name="AutoShape 5" id="5"/>
          <p:cNvSpPr/>
          <p:nvPr>
            <p:ph idx="57" type="body" sz="quarter" hasCustomPrompt="true"/>
          </p:nvPr>
        </p:nvSpPr>
        <p:spPr>
          <a:xfrm rot="0" flipH="false" flipV="false">
            <a:off x="3028950" y="4767263"/>
            <a:ext cx="30861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ctr">
              <a:lnSpc>
                <a:spcPct val="100000"/>
              </a:lnSpc>
              <a:defRPr sz="900" b="fals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页脚</a:t>
            </a:r>
          </a:p>
        </p:txBody>
      </p:sp>
      <p:sp>
        <p:nvSpPr>
          <p:cNvPr name="AutoShape 6" id="6"/>
          <p:cNvSpPr/>
          <p:nvPr>
            <p:ph idx="58" type="body" sz="quarter" hasCustomPrompt="true"/>
          </p:nvPr>
        </p:nvSpPr>
        <p:spPr>
          <a:xfrm rot="0" flipH="false" flipV="false">
            <a:off x="6457950" y="4767263"/>
            <a:ext cx="20574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r">
              <a:lnSpc>
                <a:spcPct val="100000"/>
              </a:lnSpc>
              <a:defRPr sz="900" b="false" i="false" u="none" strike="noStrike" spc="0">
                <a:solidFill>
                  <a:srgbClr val="888888">
                    <a:alpha val="100000"/>
                  </a:srgbClr>
                </a:solidFill>
                <a:latin typeface="Arial"/>
              </a:defRPr>
            </a:lvl1pPr>
          </a:lstStyle>
          <a:p>
            <a:pPr algn="r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idx="59" type="body" sz="quarter" hasCustomPrompt="true"/>
          </p:nvPr>
        </p:nvSpPr>
        <p:spPr>
          <a:xfrm rot="5400000" flipH="false" flipV="false">
            <a:off x="5350073" y="1467445"/>
            <a:ext cx="4358879" cy="197167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l">
              <a:lnSpc>
                <a:spcPct val="91666"/>
              </a:lnSpc>
              <a:defRPr sz="3300" b="tru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0">
              <a:lnSpc>
                <a:spcPct val="91666"/>
              </a:lnSpc>
            </a:pPr>
            <a:r>
              <a:rPr lang="en-US" b="false" i="false" strike="noStrike" u="none" sz="3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单击此处添加标题</a:t>
            </a:r>
          </a:p>
        </p:txBody>
      </p:sp>
      <p:sp>
        <p:nvSpPr>
          <p:cNvPr name="AutoShape 3" id="3"/>
          <p:cNvSpPr/>
          <p:nvPr>
            <p:ph idx="60" type="body" sz="quarter" hasCustomPrompt="true"/>
          </p:nvPr>
        </p:nvSpPr>
        <p:spPr>
          <a:xfrm rot="5400000" flipH="false" flipV="false">
            <a:off x="1349573" y="-447080"/>
            <a:ext cx="4358879" cy="58007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lIns="68575" rIns="68575" tIns="34275" bIns="34275"/>
          <a:lstStyle>
            <a:lvl1pPr algn="l">
              <a:lnSpc>
                <a:spcPct val="91666"/>
              </a:lnSpc>
              <a:defRPr sz="2100" b="fals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0" marL="139700">
              <a:lnSpc>
                <a:spcPct val="91666"/>
              </a:lnSpc>
            </a:pPr>
            <a:r>
              <a:rPr lang="en-US" b="false" i="false" strike="noStrike" u="none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</a:p>
        </p:txBody>
      </p:sp>
      <p:sp>
        <p:nvSpPr>
          <p:cNvPr name="AutoShape 4" id="4"/>
          <p:cNvSpPr/>
          <p:nvPr>
            <p:ph idx="61" type="body" sz="quarter" hasCustomPrompt="true"/>
          </p:nvPr>
        </p:nvSpPr>
        <p:spPr>
          <a:xfrm rot="0" flipH="false" flipV="false">
            <a:off x="628650" y="4767263"/>
            <a:ext cx="20574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l">
              <a:lnSpc>
                <a:spcPct val="100000"/>
              </a:lnSpc>
              <a:defRPr sz="900" b="fals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日期</a:t>
            </a:r>
          </a:p>
        </p:txBody>
      </p:sp>
      <p:sp>
        <p:nvSpPr>
          <p:cNvPr name="AutoShape 5" id="5"/>
          <p:cNvSpPr/>
          <p:nvPr>
            <p:ph idx="62" type="body" sz="quarter" hasCustomPrompt="true"/>
          </p:nvPr>
        </p:nvSpPr>
        <p:spPr>
          <a:xfrm rot="0" flipH="false" flipV="false">
            <a:off x="3028950" y="4767263"/>
            <a:ext cx="30861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ctr">
              <a:lnSpc>
                <a:spcPct val="100000"/>
              </a:lnSpc>
              <a:defRPr sz="900" b="fals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页脚</a:t>
            </a:r>
          </a:p>
        </p:txBody>
      </p:sp>
      <p:sp>
        <p:nvSpPr>
          <p:cNvPr name="AutoShape 6" id="6"/>
          <p:cNvSpPr/>
          <p:nvPr>
            <p:ph idx="63" type="body" sz="quarter" hasCustomPrompt="true"/>
          </p:nvPr>
        </p:nvSpPr>
        <p:spPr>
          <a:xfrm rot="0" flipH="false" flipV="false">
            <a:off x="6457950" y="4767263"/>
            <a:ext cx="20574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r">
              <a:lnSpc>
                <a:spcPct val="100000"/>
              </a:lnSpc>
              <a:defRPr sz="900" b="false" i="false" u="none" strike="noStrike" spc="0">
                <a:solidFill>
                  <a:srgbClr val="888888">
                    <a:alpha val="100000"/>
                  </a:srgbClr>
                </a:solidFill>
                <a:latin typeface="Arial"/>
              </a:defRPr>
            </a:lvl1pPr>
          </a:lstStyle>
          <a:p>
            <a:pPr algn="r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idx="64" type="body" sz="quarter" hasCustomPrompt="true"/>
          </p:nvPr>
        </p:nvSpPr>
        <p:spPr>
          <a:xfrm rot="0" flipH="false" flipV="false">
            <a:off x="1143000" y="841772"/>
            <a:ext cx="6858000" cy="179070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b" lIns="68575" rIns="68575" tIns="34275" bIns="34275"/>
          <a:lstStyle>
            <a:lvl1pPr algn="ctr">
              <a:lnSpc>
                <a:spcPct val="91666"/>
              </a:lnSpc>
              <a:defRPr sz="4500" b="false" i="false" u="none" strike="noStrike" spc="0">
                <a:solidFill>
                  <a:srgbClr val="000000">
                    <a:alpha val="100000"/>
                  </a:srgbClr>
                </a:solidFill>
                <a:latin typeface="Arial"/>
              </a:defRPr>
            </a:lvl1pPr>
          </a:lstStyle>
          <a:p>
            <a:pPr algn="ctr" indent="0">
              <a:lnSpc>
                <a:spcPct val="91666"/>
              </a:lnSpc>
            </a:pPr>
            <a:r>
              <a:rPr lang="en-US" b="false" i="false" strike="noStrike" u="none" sz="4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单击此处添加标题</a:t>
            </a:r>
          </a:p>
        </p:txBody>
      </p:sp>
      <p:sp>
        <p:nvSpPr>
          <p:cNvPr name="AutoShape 3" id="3"/>
          <p:cNvSpPr/>
          <p:nvPr>
            <p:ph idx="65" type="body" sz="quarter" hasCustomPrompt="true"/>
          </p:nvPr>
        </p:nvSpPr>
        <p:spPr>
          <a:xfrm rot="0" flipH="false" flipV="false">
            <a:off x="1143000" y="2701528"/>
            <a:ext cx="6858000" cy="1241821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lIns="68575" rIns="68575" tIns="34275" bIns="34275"/>
          <a:lstStyle>
            <a:lvl1pPr algn="ctr">
              <a:lnSpc>
                <a:spcPct val="91666"/>
              </a:lnSpc>
              <a:defRPr sz="1800" b="false" i="false" u="none" strike="noStrike" spc="0">
                <a:solidFill>
                  <a:srgbClr val="000000">
                    <a:alpha val="100000"/>
                  </a:srgbClr>
                </a:solidFill>
                <a:latin typeface="Arial"/>
              </a:defRPr>
            </a:lvl1pPr>
          </a:lstStyle>
          <a:p>
            <a:pPr algn="ctr" indent="0" marL="95250">
              <a:lnSpc>
                <a:spcPct val="91666"/>
              </a:lnSpc>
            </a:pPr>
            <a:r>
              <a:rPr lang="en-US" b="false" i="false" strike="noStrike" u="none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单击此处添加副标题</a:t>
            </a:r>
          </a:p>
        </p:txBody>
      </p:sp>
      <p:sp>
        <p:nvSpPr>
          <p:cNvPr name="AutoShape 4" id="4"/>
          <p:cNvSpPr/>
          <p:nvPr>
            <p:ph idx="66" type="body" sz="quarter" hasCustomPrompt="true"/>
          </p:nvPr>
        </p:nvSpPr>
        <p:spPr>
          <a:xfrm rot="0" flipH="false" flipV="false">
            <a:off x="628650" y="4767263"/>
            <a:ext cx="20574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l">
              <a:lnSpc>
                <a:spcPct val="100000"/>
              </a:lnSpc>
              <a:defRPr sz="900" b="false" i="false" u="none" strike="noStrike" spc="0">
                <a:solidFill>
                  <a:srgbClr val="888888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日期</a:t>
            </a:r>
          </a:p>
        </p:txBody>
      </p:sp>
      <p:sp>
        <p:nvSpPr>
          <p:cNvPr name="AutoShape 5" id="5"/>
          <p:cNvSpPr/>
          <p:nvPr>
            <p:ph idx="67" type="body" sz="quarter" hasCustomPrompt="true"/>
          </p:nvPr>
        </p:nvSpPr>
        <p:spPr>
          <a:xfrm rot="0" flipH="false" flipV="false">
            <a:off x="3028950" y="4767263"/>
            <a:ext cx="30861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ctr">
              <a:lnSpc>
                <a:spcPct val="100000"/>
              </a:lnSpc>
              <a:defRPr sz="900" b="false" i="false" u="none" strike="noStrike" spc="0">
                <a:solidFill>
                  <a:srgbClr val="888888">
                    <a:alpha val="100000"/>
                  </a:srgbClr>
                </a:solidFill>
                <a:latin typeface="Arial"/>
              </a:defRPr>
            </a:lvl1pPr>
          </a:lstStyle>
          <a:p>
            <a:pPr algn="ctr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页脚</a:t>
            </a:r>
          </a:p>
        </p:txBody>
      </p:sp>
      <p:sp>
        <p:nvSpPr>
          <p:cNvPr name="AutoShape 6" id="6"/>
          <p:cNvSpPr/>
          <p:nvPr>
            <p:ph idx="68" type="body" sz="quarter" hasCustomPrompt="true"/>
          </p:nvPr>
        </p:nvSpPr>
        <p:spPr>
          <a:xfrm rot="0" flipH="false" flipV="false">
            <a:off x="6457950" y="4767263"/>
            <a:ext cx="20574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r">
              <a:lnSpc>
                <a:spcPct val="100000"/>
              </a:lnSpc>
              <a:defRPr sz="900" b="fals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r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idx="69" type="body" sz="quarter" hasCustomPrompt="true"/>
          </p:nvPr>
        </p:nvSpPr>
        <p:spPr>
          <a:xfrm rot="0" flipH="false" flipV="false">
            <a:off x="628650" y="273844"/>
            <a:ext cx="7886700" cy="994172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l">
              <a:lnSpc>
                <a:spcPct val="91666"/>
              </a:lnSpc>
              <a:defRPr sz="3300" b="false" i="false" u="none" strike="noStrike" spc="0">
                <a:solidFill>
                  <a:srgbClr val="000000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0">
              <a:lnSpc>
                <a:spcPct val="91666"/>
              </a:lnSpc>
            </a:pPr>
            <a:r>
              <a:rPr lang="en-US" b="false" i="false" strike="noStrike" u="none" sz="3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单击此处添加标题</a:t>
            </a:r>
          </a:p>
        </p:txBody>
      </p:sp>
      <p:sp>
        <p:nvSpPr>
          <p:cNvPr name="AutoShape 3" id="3"/>
          <p:cNvSpPr/>
          <p:nvPr>
            <p:ph idx="70" type="body" sz="quarter" hasCustomPrompt="true"/>
          </p:nvPr>
        </p:nvSpPr>
        <p:spPr>
          <a:xfrm rot="0" flipH="false" flipV="false">
            <a:off x="628650" y="1369219"/>
            <a:ext cx="7886700" cy="326350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lIns="68575" rIns="68575" tIns="34275" bIns="34275"/>
          <a:lstStyle>
            <a:lvl1pPr algn="l">
              <a:lnSpc>
                <a:spcPct val="91666"/>
              </a:lnSpc>
              <a:defRPr sz="2100" b="false" i="false" u="none" strike="noStrike" spc="0">
                <a:solidFill>
                  <a:srgbClr val="000000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0" marL="139700">
              <a:lnSpc>
                <a:spcPct val="91666"/>
              </a:lnSpc>
            </a:pPr>
            <a:r>
              <a:rPr lang="en-US" b="false" i="false" strike="noStrike" u="none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</a:p>
        </p:txBody>
      </p:sp>
      <p:sp>
        <p:nvSpPr>
          <p:cNvPr name="AutoShape 4" id="4"/>
          <p:cNvSpPr/>
          <p:nvPr>
            <p:ph idx="71" type="body" sz="quarter" hasCustomPrompt="true"/>
          </p:nvPr>
        </p:nvSpPr>
        <p:spPr>
          <a:xfrm rot="0" flipH="false" flipV="false">
            <a:off x="628650" y="4767263"/>
            <a:ext cx="20574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l">
              <a:lnSpc>
                <a:spcPct val="100000"/>
              </a:lnSpc>
              <a:defRPr sz="900" b="false" i="false" u="none" strike="noStrike" spc="0">
                <a:solidFill>
                  <a:srgbClr val="888888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日期</a:t>
            </a:r>
          </a:p>
        </p:txBody>
      </p:sp>
      <p:sp>
        <p:nvSpPr>
          <p:cNvPr name="AutoShape 5" id="5"/>
          <p:cNvSpPr/>
          <p:nvPr>
            <p:ph idx="72" type="body" sz="quarter" hasCustomPrompt="true"/>
          </p:nvPr>
        </p:nvSpPr>
        <p:spPr>
          <a:xfrm rot="0" flipH="false" flipV="false">
            <a:off x="3028950" y="4767263"/>
            <a:ext cx="30861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ctr">
              <a:lnSpc>
                <a:spcPct val="100000"/>
              </a:lnSpc>
              <a:defRPr sz="900" b="false" i="false" u="none" strike="noStrike" spc="0">
                <a:solidFill>
                  <a:srgbClr val="888888">
                    <a:alpha val="100000"/>
                  </a:srgbClr>
                </a:solidFill>
                <a:latin typeface="Arial"/>
              </a:defRPr>
            </a:lvl1pPr>
          </a:lstStyle>
          <a:p>
            <a:pPr algn="ctr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页脚</a:t>
            </a:r>
          </a:p>
        </p:txBody>
      </p:sp>
      <p:sp>
        <p:nvSpPr>
          <p:cNvPr name="AutoShape 6" id="6"/>
          <p:cNvSpPr/>
          <p:nvPr>
            <p:ph idx="73" type="body" sz="quarter" hasCustomPrompt="true"/>
          </p:nvPr>
        </p:nvSpPr>
        <p:spPr>
          <a:xfrm rot="0" flipH="false" flipV="false">
            <a:off x="6457950" y="4767263"/>
            <a:ext cx="20574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r">
              <a:lnSpc>
                <a:spcPct val="100000"/>
              </a:lnSpc>
              <a:defRPr sz="900" b="fals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r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idx="74" type="body" sz="quarter" hasCustomPrompt="true"/>
          </p:nvPr>
        </p:nvSpPr>
        <p:spPr>
          <a:xfrm rot="0" flipH="false" flipV="false">
            <a:off x="623888" y="1282304"/>
            <a:ext cx="7886700" cy="2139553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b" lIns="68575" rIns="68575" tIns="34275" bIns="34275"/>
          <a:lstStyle>
            <a:lvl1pPr algn="l">
              <a:lnSpc>
                <a:spcPct val="91666"/>
              </a:lnSpc>
              <a:defRPr sz="4500" b="false" i="false" u="none" strike="noStrike" spc="0">
                <a:solidFill>
                  <a:srgbClr val="000000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0">
              <a:lnSpc>
                <a:spcPct val="91666"/>
              </a:lnSpc>
            </a:pPr>
            <a:r>
              <a:rPr lang="en-US" b="false" i="false" strike="noStrike" u="none" sz="4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单击此处添加标题</a:t>
            </a:r>
          </a:p>
        </p:txBody>
      </p:sp>
      <p:sp>
        <p:nvSpPr>
          <p:cNvPr name="AutoShape 3" id="3"/>
          <p:cNvSpPr/>
          <p:nvPr>
            <p:ph idx="75" type="body" sz="quarter" hasCustomPrompt="true"/>
          </p:nvPr>
        </p:nvSpPr>
        <p:spPr>
          <a:xfrm rot="0" flipH="false" flipV="false">
            <a:off x="623888" y="3442097"/>
            <a:ext cx="7886700" cy="112514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lIns="68575" rIns="68575" tIns="34275" bIns="34275"/>
          <a:lstStyle>
            <a:lvl1pPr algn="l">
              <a:lnSpc>
                <a:spcPct val="91666"/>
              </a:lnSpc>
              <a:defRPr sz="1800" b="false" i="false" u="none" strike="noStrike" spc="0">
                <a:solidFill>
                  <a:srgbClr val="888888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0" marL="228600">
              <a:lnSpc>
                <a:spcPct val="91666"/>
              </a:lnSpc>
            </a:pPr>
            <a:r>
              <a:rPr lang="en-US" b="false" i="false" strike="noStrike" u="none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</a:p>
        </p:txBody>
      </p:sp>
      <p:sp>
        <p:nvSpPr>
          <p:cNvPr name="AutoShape 4" id="4"/>
          <p:cNvSpPr/>
          <p:nvPr>
            <p:ph idx="76" type="body" sz="quarter" hasCustomPrompt="true"/>
          </p:nvPr>
        </p:nvSpPr>
        <p:spPr>
          <a:xfrm rot="0" flipH="false" flipV="false">
            <a:off x="628650" y="4767263"/>
            <a:ext cx="20574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l">
              <a:lnSpc>
                <a:spcPct val="100000"/>
              </a:lnSpc>
              <a:defRPr sz="900" b="false" i="false" u="none" strike="noStrike" spc="0">
                <a:solidFill>
                  <a:srgbClr val="888888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日期</a:t>
            </a:r>
          </a:p>
        </p:txBody>
      </p:sp>
      <p:sp>
        <p:nvSpPr>
          <p:cNvPr name="AutoShape 5" id="5"/>
          <p:cNvSpPr/>
          <p:nvPr>
            <p:ph idx="77" type="body" sz="quarter" hasCustomPrompt="true"/>
          </p:nvPr>
        </p:nvSpPr>
        <p:spPr>
          <a:xfrm rot="0" flipH="false" flipV="false">
            <a:off x="3028950" y="4767263"/>
            <a:ext cx="30861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ctr">
              <a:lnSpc>
                <a:spcPct val="100000"/>
              </a:lnSpc>
              <a:defRPr sz="900" b="false" i="false" u="none" strike="noStrike" spc="0">
                <a:solidFill>
                  <a:srgbClr val="888888">
                    <a:alpha val="100000"/>
                  </a:srgbClr>
                </a:solidFill>
                <a:latin typeface="Arial"/>
              </a:defRPr>
            </a:lvl1pPr>
          </a:lstStyle>
          <a:p>
            <a:pPr algn="ctr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页脚</a:t>
            </a:r>
          </a:p>
        </p:txBody>
      </p:sp>
      <p:sp>
        <p:nvSpPr>
          <p:cNvPr name="AutoShape 6" id="6"/>
          <p:cNvSpPr/>
          <p:nvPr>
            <p:ph idx="78" type="body" sz="quarter" hasCustomPrompt="true"/>
          </p:nvPr>
        </p:nvSpPr>
        <p:spPr>
          <a:xfrm rot="0" flipH="false" flipV="false">
            <a:off x="6457950" y="4767263"/>
            <a:ext cx="20574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r">
              <a:lnSpc>
                <a:spcPct val="100000"/>
              </a:lnSpc>
              <a:defRPr sz="900" b="fals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r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idx="79" type="body" sz="quarter" hasCustomPrompt="true"/>
          </p:nvPr>
        </p:nvSpPr>
        <p:spPr>
          <a:xfrm rot="0" flipH="false" flipV="false">
            <a:off x="628650" y="273844"/>
            <a:ext cx="7886700" cy="994172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l">
              <a:lnSpc>
                <a:spcPct val="91666"/>
              </a:lnSpc>
              <a:defRPr sz="3300" b="false" i="false" u="none" strike="noStrike" spc="0">
                <a:solidFill>
                  <a:srgbClr val="000000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0">
              <a:lnSpc>
                <a:spcPct val="91666"/>
              </a:lnSpc>
            </a:pPr>
            <a:r>
              <a:rPr lang="en-US" b="false" i="false" strike="noStrike" u="none" sz="3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单击此处添加标题</a:t>
            </a:r>
          </a:p>
        </p:txBody>
      </p:sp>
      <p:sp>
        <p:nvSpPr>
          <p:cNvPr name="AutoShape 3" id="3"/>
          <p:cNvSpPr/>
          <p:nvPr>
            <p:ph idx="80" type="body" sz="quarter" hasCustomPrompt="true"/>
          </p:nvPr>
        </p:nvSpPr>
        <p:spPr>
          <a:xfrm rot="0" flipH="false" flipV="false">
            <a:off x="628650" y="1369219"/>
            <a:ext cx="3886200" cy="326350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lIns="68575" rIns="68575" tIns="34275" bIns="34275"/>
          <a:lstStyle>
            <a:lvl1pPr algn="l">
              <a:lnSpc>
                <a:spcPct val="91666"/>
              </a:lnSpc>
              <a:defRPr sz="2100" b="false" i="false" u="none" strike="noStrike" spc="0">
                <a:solidFill>
                  <a:srgbClr val="000000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0" marL="139700">
              <a:lnSpc>
                <a:spcPct val="91666"/>
              </a:lnSpc>
            </a:pPr>
            <a:r>
              <a:rPr lang="en-US" b="false" i="false" strike="noStrike" u="none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</a:p>
        </p:txBody>
      </p:sp>
      <p:sp>
        <p:nvSpPr>
          <p:cNvPr name="AutoShape 4" id="4"/>
          <p:cNvSpPr/>
          <p:nvPr>
            <p:ph idx="81" type="body" sz="quarter" hasCustomPrompt="true"/>
          </p:nvPr>
        </p:nvSpPr>
        <p:spPr>
          <a:xfrm rot="0" flipH="false" flipV="false">
            <a:off x="4629150" y="1369219"/>
            <a:ext cx="3886200" cy="326350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lIns="68575" rIns="68575" tIns="34275" bIns="34275"/>
          <a:lstStyle>
            <a:lvl1pPr algn="l">
              <a:lnSpc>
                <a:spcPct val="91666"/>
              </a:lnSpc>
              <a:defRPr sz="2100" b="false" i="false" u="none" strike="noStrike" spc="0">
                <a:solidFill>
                  <a:srgbClr val="000000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0" marL="139700">
              <a:lnSpc>
                <a:spcPct val="91666"/>
              </a:lnSpc>
            </a:pPr>
            <a:r>
              <a:rPr lang="en-US" b="false" i="false" strike="noStrike" u="none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</a:p>
        </p:txBody>
      </p:sp>
      <p:sp>
        <p:nvSpPr>
          <p:cNvPr name="AutoShape 5" id="5"/>
          <p:cNvSpPr/>
          <p:nvPr>
            <p:ph idx="82" type="body" sz="quarter" hasCustomPrompt="true"/>
          </p:nvPr>
        </p:nvSpPr>
        <p:spPr>
          <a:xfrm rot="0" flipH="false" flipV="false">
            <a:off x="628650" y="4767263"/>
            <a:ext cx="20574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l">
              <a:lnSpc>
                <a:spcPct val="100000"/>
              </a:lnSpc>
              <a:defRPr sz="900" b="false" i="false" u="none" strike="noStrike" spc="0">
                <a:solidFill>
                  <a:srgbClr val="888888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日期</a:t>
            </a:r>
          </a:p>
        </p:txBody>
      </p:sp>
      <p:sp>
        <p:nvSpPr>
          <p:cNvPr name="AutoShape 6" id="6"/>
          <p:cNvSpPr/>
          <p:nvPr>
            <p:ph idx="83" type="body" sz="quarter" hasCustomPrompt="true"/>
          </p:nvPr>
        </p:nvSpPr>
        <p:spPr>
          <a:xfrm rot="0" flipH="false" flipV="false">
            <a:off x="3028950" y="4767263"/>
            <a:ext cx="30861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ctr">
              <a:lnSpc>
                <a:spcPct val="100000"/>
              </a:lnSpc>
              <a:defRPr sz="900" b="false" i="false" u="none" strike="noStrike" spc="0">
                <a:solidFill>
                  <a:srgbClr val="888888">
                    <a:alpha val="100000"/>
                  </a:srgbClr>
                </a:solidFill>
                <a:latin typeface="Arial"/>
              </a:defRPr>
            </a:lvl1pPr>
          </a:lstStyle>
          <a:p>
            <a:pPr algn="ctr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页脚</a:t>
            </a:r>
          </a:p>
        </p:txBody>
      </p:sp>
      <p:sp>
        <p:nvSpPr>
          <p:cNvPr name="AutoShape 7" id="7"/>
          <p:cNvSpPr/>
          <p:nvPr>
            <p:ph idx="84" type="body" sz="quarter" hasCustomPrompt="true"/>
          </p:nvPr>
        </p:nvSpPr>
        <p:spPr>
          <a:xfrm rot="0" flipH="false" flipV="false">
            <a:off x="6457950" y="4767263"/>
            <a:ext cx="20574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r">
              <a:lnSpc>
                <a:spcPct val="100000"/>
              </a:lnSpc>
              <a:defRPr sz="900" b="fals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r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idx="85" type="body" sz="quarter" hasCustomPrompt="true"/>
          </p:nvPr>
        </p:nvSpPr>
        <p:spPr>
          <a:xfrm rot="0" flipH="false" flipV="false">
            <a:off x="629841" y="273844"/>
            <a:ext cx="7886700" cy="994172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l">
              <a:lnSpc>
                <a:spcPct val="91666"/>
              </a:lnSpc>
              <a:defRPr sz="3300" b="false" i="false" u="none" strike="noStrike" spc="0">
                <a:solidFill>
                  <a:srgbClr val="000000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0">
              <a:lnSpc>
                <a:spcPct val="91666"/>
              </a:lnSpc>
            </a:pPr>
            <a:r>
              <a:rPr lang="en-US" b="false" i="false" strike="noStrike" u="none" sz="3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单击此处添加标题</a:t>
            </a:r>
          </a:p>
        </p:txBody>
      </p:sp>
      <p:sp>
        <p:nvSpPr>
          <p:cNvPr name="AutoShape 3" id="3"/>
          <p:cNvSpPr/>
          <p:nvPr>
            <p:ph idx="86" type="body" sz="quarter" hasCustomPrompt="true"/>
          </p:nvPr>
        </p:nvSpPr>
        <p:spPr>
          <a:xfrm rot="0" flipH="false" flipV="false">
            <a:off x="629841" y="1260872"/>
            <a:ext cx="3868340" cy="61793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b" lIns="68575" rIns="68575" tIns="34275" bIns="34275"/>
          <a:lstStyle>
            <a:lvl1pPr algn="l">
              <a:lnSpc>
                <a:spcPct val="91666"/>
              </a:lnSpc>
              <a:defRPr sz="1800" b="true" i="false" u="none" strike="noStrike" spc="0">
                <a:solidFill>
                  <a:srgbClr val="000000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0" marL="228600">
              <a:lnSpc>
                <a:spcPct val="91666"/>
              </a:lnSpc>
            </a:pPr>
            <a:r>
              <a:rPr lang="en-US" b="true" i="false" strike="noStrike" u="none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</a:p>
        </p:txBody>
      </p:sp>
      <p:sp>
        <p:nvSpPr>
          <p:cNvPr name="AutoShape 4" id="4"/>
          <p:cNvSpPr/>
          <p:nvPr>
            <p:ph idx="87" type="body" sz="quarter" hasCustomPrompt="true"/>
          </p:nvPr>
        </p:nvSpPr>
        <p:spPr>
          <a:xfrm rot="0" flipH="false" flipV="false">
            <a:off x="629841" y="1878806"/>
            <a:ext cx="3868340" cy="2763441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lIns="68575" rIns="68575" tIns="34275" bIns="34275"/>
          <a:lstStyle>
            <a:lvl1pPr algn="l">
              <a:lnSpc>
                <a:spcPct val="91666"/>
              </a:lnSpc>
              <a:defRPr sz="2100" b="false" i="false" u="none" strike="noStrike" spc="0">
                <a:solidFill>
                  <a:srgbClr val="000000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0" marL="139700">
              <a:lnSpc>
                <a:spcPct val="91666"/>
              </a:lnSpc>
            </a:pPr>
            <a:r>
              <a:rPr lang="en-US" b="false" i="false" strike="noStrike" u="none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</a:p>
        </p:txBody>
      </p:sp>
      <p:sp>
        <p:nvSpPr>
          <p:cNvPr name="AutoShape 5" id="5"/>
          <p:cNvSpPr/>
          <p:nvPr>
            <p:ph idx="88" type="body" sz="quarter" hasCustomPrompt="true"/>
          </p:nvPr>
        </p:nvSpPr>
        <p:spPr>
          <a:xfrm rot="0" flipH="false" flipV="false">
            <a:off x="4629150" y="1260872"/>
            <a:ext cx="3887391" cy="61793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b" lIns="68575" rIns="68575" tIns="34275" bIns="34275"/>
          <a:lstStyle>
            <a:lvl1pPr algn="l">
              <a:lnSpc>
                <a:spcPct val="91666"/>
              </a:lnSpc>
              <a:defRPr sz="1800" b="true" i="false" u="none" strike="noStrike" spc="0">
                <a:solidFill>
                  <a:srgbClr val="000000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0" marL="228600">
              <a:lnSpc>
                <a:spcPct val="91666"/>
              </a:lnSpc>
            </a:pPr>
            <a:r>
              <a:rPr lang="en-US" b="true" i="false" strike="noStrike" u="none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</a:p>
        </p:txBody>
      </p:sp>
      <p:sp>
        <p:nvSpPr>
          <p:cNvPr name="AutoShape 6" id="6"/>
          <p:cNvSpPr/>
          <p:nvPr>
            <p:ph idx="89" type="body" sz="quarter" hasCustomPrompt="true"/>
          </p:nvPr>
        </p:nvSpPr>
        <p:spPr>
          <a:xfrm rot="0" flipH="false" flipV="false">
            <a:off x="4629150" y="1878806"/>
            <a:ext cx="3887391" cy="2763441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lIns="68575" rIns="68575" tIns="34275" bIns="34275"/>
          <a:lstStyle>
            <a:lvl1pPr algn="l">
              <a:lnSpc>
                <a:spcPct val="91666"/>
              </a:lnSpc>
              <a:defRPr sz="2100" b="false" i="false" u="none" strike="noStrike" spc="0">
                <a:solidFill>
                  <a:srgbClr val="000000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0" marL="139700">
              <a:lnSpc>
                <a:spcPct val="91666"/>
              </a:lnSpc>
            </a:pPr>
            <a:r>
              <a:rPr lang="en-US" b="false" i="false" strike="noStrike" u="none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</a:p>
        </p:txBody>
      </p:sp>
      <p:sp>
        <p:nvSpPr>
          <p:cNvPr name="AutoShape 7" id="7"/>
          <p:cNvSpPr/>
          <p:nvPr>
            <p:ph idx="90" type="body" sz="quarter" hasCustomPrompt="true"/>
          </p:nvPr>
        </p:nvSpPr>
        <p:spPr>
          <a:xfrm rot="0" flipH="false" flipV="false">
            <a:off x="628650" y="4767263"/>
            <a:ext cx="20574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l">
              <a:lnSpc>
                <a:spcPct val="100000"/>
              </a:lnSpc>
              <a:defRPr sz="900" b="false" i="false" u="none" strike="noStrike" spc="0">
                <a:solidFill>
                  <a:srgbClr val="888888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日期</a:t>
            </a:r>
          </a:p>
        </p:txBody>
      </p:sp>
      <p:sp>
        <p:nvSpPr>
          <p:cNvPr name="AutoShape 8" id="8"/>
          <p:cNvSpPr/>
          <p:nvPr>
            <p:ph idx="91" type="body" sz="quarter" hasCustomPrompt="true"/>
          </p:nvPr>
        </p:nvSpPr>
        <p:spPr>
          <a:xfrm rot="0" flipH="false" flipV="false">
            <a:off x="3028950" y="4767263"/>
            <a:ext cx="30861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ctr">
              <a:lnSpc>
                <a:spcPct val="100000"/>
              </a:lnSpc>
              <a:defRPr sz="900" b="false" i="false" u="none" strike="noStrike" spc="0">
                <a:solidFill>
                  <a:srgbClr val="888888">
                    <a:alpha val="100000"/>
                  </a:srgbClr>
                </a:solidFill>
                <a:latin typeface="Arial"/>
              </a:defRPr>
            </a:lvl1pPr>
          </a:lstStyle>
          <a:p>
            <a:pPr algn="ctr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页脚</a:t>
            </a:r>
          </a:p>
        </p:txBody>
      </p:sp>
      <p:sp>
        <p:nvSpPr>
          <p:cNvPr name="AutoShape 9" id="9"/>
          <p:cNvSpPr/>
          <p:nvPr>
            <p:ph idx="92" type="body" sz="quarter" hasCustomPrompt="true"/>
          </p:nvPr>
        </p:nvSpPr>
        <p:spPr>
          <a:xfrm rot="0" flipH="false" flipV="false">
            <a:off x="6457950" y="4767263"/>
            <a:ext cx="20574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r">
              <a:lnSpc>
                <a:spcPct val="100000"/>
              </a:lnSpc>
              <a:defRPr sz="900" b="fals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r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idx="93" type="body" sz="quarter" hasCustomPrompt="true"/>
          </p:nvPr>
        </p:nvSpPr>
        <p:spPr>
          <a:xfrm rot="0" flipH="false" flipV="false">
            <a:off x="628650" y="273844"/>
            <a:ext cx="7886700" cy="994172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l">
              <a:lnSpc>
                <a:spcPct val="91666"/>
              </a:lnSpc>
              <a:defRPr sz="3300" b="false" i="false" u="none" strike="noStrike" spc="0">
                <a:solidFill>
                  <a:srgbClr val="000000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0">
              <a:lnSpc>
                <a:spcPct val="91666"/>
              </a:lnSpc>
            </a:pPr>
            <a:r>
              <a:rPr lang="en-US" b="false" i="false" strike="noStrike" u="none" sz="3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单击此处添加标题</a:t>
            </a:r>
          </a:p>
        </p:txBody>
      </p:sp>
      <p:sp>
        <p:nvSpPr>
          <p:cNvPr name="AutoShape 3" id="3"/>
          <p:cNvSpPr/>
          <p:nvPr>
            <p:ph idx="94" type="body" sz="quarter" hasCustomPrompt="true"/>
          </p:nvPr>
        </p:nvSpPr>
        <p:spPr>
          <a:xfrm rot="0" flipH="false" flipV="false">
            <a:off x="628650" y="4767263"/>
            <a:ext cx="20574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l">
              <a:lnSpc>
                <a:spcPct val="100000"/>
              </a:lnSpc>
              <a:defRPr sz="900" b="false" i="false" u="none" strike="noStrike" spc="0">
                <a:solidFill>
                  <a:srgbClr val="888888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日期</a:t>
            </a:r>
          </a:p>
        </p:txBody>
      </p:sp>
      <p:sp>
        <p:nvSpPr>
          <p:cNvPr name="AutoShape 4" id="4"/>
          <p:cNvSpPr/>
          <p:nvPr>
            <p:ph idx="95" type="body" sz="quarter" hasCustomPrompt="true"/>
          </p:nvPr>
        </p:nvSpPr>
        <p:spPr>
          <a:xfrm rot="0" flipH="false" flipV="false">
            <a:off x="3028950" y="4767263"/>
            <a:ext cx="30861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ctr">
              <a:lnSpc>
                <a:spcPct val="100000"/>
              </a:lnSpc>
              <a:defRPr sz="900" b="false" i="false" u="none" strike="noStrike" spc="0">
                <a:solidFill>
                  <a:srgbClr val="888888">
                    <a:alpha val="100000"/>
                  </a:srgbClr>
                </a:solidFill>
                <a:latin typeface="Arial"/>
              </a:defRPr>
            </a:lvl1pPr>
          </a:lstStyle>
          <a:p>
            <a:pPr algn="ctr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页脚</a:t>
            </a:r>
          </a:p>
        </p:txBody>
      </p:sp>
      <p:sp>
        <p:nvSpPr>
          <p:cNvPr name="AutoShape 5" id="5"/>
          <p:cNvSpPr/>
          <p:nvPr>
            <p:ph idx="96" type="body" sz="quarter" hasCustomPrompt="true"/>
          </p:nvPr>
        </p:nvSpPr>
        <p:spPr>
          <a:xfrm rot="0" flipH="false" flipV="false">
            <a:off x="6457950" y="4767263"/>
            <a:ext cx="20574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r">
              <a:lnSpc>
                <a:spcPct val="100000"/>
              </a:lnSpc>
              <a:defRPr sz="900" b="fals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r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idx="97" type="body" sz="quarter" hasCustomPrompt="true"/>
          </p:nvPr>
        </p:nvSpPr>
        <p:spPr>
          <a:xfrm rot="0" flipH="false" flipV="false">
            <a:off x="628650" y="4767263"/>
            <a:ext cx="20574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l">
              <a:lnSpc>
                <a:spcPct val="100000"/>
              </a:lnSpc>
              <a:defRPr sz="900" b="false" i="false" u="none" strike="noStrike" spc="0">
                <a:solidFill>
                  <a:srgbClr val="888888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日期</a:t>
            </a:r>
          </a:p>
        </p:txBody>
      </p:sp>
      <p:sp>
        <p:nvSpPr>
          <p:cNvPr name="AutoShape 3" id="3"/>
          <p:cNvSpPr/>
          <p:nvPr>
            <p:ph idx="98" type="body" sz="quarter" hasCustomPrompt="true"/>
          </p:nvPr>
        </p:nvSpPr>
        <p:spPr>
          <a:xfrm rot="0" flipH="false" flipV="false">
            <a:off x="3028950" y="4767263"/>
            <a:ext cx="30861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ctr">
              <a:lnSpc>
                <a:spcPct val="100000"/>
              </a:lnSpc>
              <a:defRPr sz="900" b="false" i="false" u="none" strike="noStrike" spc="0">
                <a:solidFill>
                  <a:srgbClr val="888888">
                    <a:alpha val="100000"/>
                  </a:srgbClr>
                </a:solidFill>
                <a:latin typeface="Arial"/>
              </a:defRPr>
            </a:lvl1pPr>
          </a:lstStyle>
          <a:p>
            <a:pPr algn="ctr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页脚</a:t>
            </a:r>
          </a:p>
        </p:txBody>
      </p:sp>
      <p:sp>
        <p:nvSpPr>
          <p:cNvPr name="AutoShape 4" id="4"/>
          <p:cNvSpPr/>
          <p:nvPr>
            <p:ph idx="99" type="body" sz="quarter" hasCustomPrompt="true"/>
          </p:nvPr>
        </p:nvSpPr>
        <p:spPr>
          <a:xfrm rot="0" flipH="false" flipV="false">
            <a:off x="6457950" y="4767263"/>
            <a:ext cx="20574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r">
              <a:lnSpc>
                <a:spcPct val="100000"/>
              </a:lnSpc>
              <a:defRPr sz="900" b="fals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r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Shape 60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Shape 6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Shape 6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Shape 6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idx="100" type="body" sz="quarter" hasCustomPrompt="true"/>
          </p:nvPr>
        </p:nvSpPr>
        <p:spPr>
          <a:xfrm rot="0" flipH="false" flipV="false">
            <a:off x="629841" y="342900"/>
            <a:ext cx="2949178" cy="120015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b" lIns="68575" rIns="68575" tIns="34275" bIns="34275"/>
          <a:lstStyle>
            <a:lvl1pPr algn="l">
              <a:lnSpc>
                <a:spcPct val="91666"/>
              </a:lnSpc>
              <a:defRPr sz="2400" b="false" i="false" u="none" strike="noStrike" spc="0">
                <a:solidFill>
                  <a:srgbClr val="000000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0">
              <a:lnSpc>
                <a:spcPct val="91666"/>
              </a:lnSpc>
            </a:pPr>
            <a:r>
              <a:rPr lang="en-US" b="false" i="false" strike="noStrike" u="none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单击此处添加标题</a:t>
            </a:r>
          </a:p>
        </p:txBody>
      </p:sp>
      <p:sp>
        <p:nvSpPr>
          <p:cNvPr name="AutoShape 3" id="3"/>
          <p:cNvSpPr/>
          <p:nvPr>
            <p:ph idx="101" type="body" sz="quarter" hasCustomPrompt="true"/>
          </p:nvPr>
        </p:nvSpPr>
        <p:spPr>
          <a:xfrm rot="0" flipH="false" flipV="false">
            <a:off x="3887391" y="740569"/>
            <a:ext cx="4629150" cy="3655219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lIns="68575" rIns="68575" tIns="34275" bIns="34275"/>
          <a:lstStyle>
            <a:lvl1pPr algn="l">
              <a:lnSpc>
                <a:spcPct val="91666"/>
              </a:lnSpc>
              <a:defRPr sz="2400" b="false" i="false" u="none" strike="noStrike" spc="0">
                <a:solidFill>
                  <a:srgbClr val="000000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0" marL="76200">
              <a:lnSpc>
                <a:spcPct val="91666"/>
              </a:lnSpc>
            </a:pPr>
            <a:r>
              <a:rPr lang="en-US" b="false" i="false" strike="noStrike" u="none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</a:p>
        </p:txBody>
      </p:sp>
      <p:sp>
        <p:nvSpPr>
          <p:cNvPr name="AutoShape 4" id="4"/>
          <p:cNvSpPr/>
          <p:nvPr>
            <p:ph idx="102" type="body" sz="quarter" hasCustomPrompt="true"/>
          </p:nvPr>
        </p:nvSpPr>
        <p:spPr>
          <a:xfrm rot="0" flipH="false" flipV="false">
            <a:off x="629841" y="1543050"/>
            <a:ext cx="2949178" cy="2858691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lIns="68575" rIns="68575" tIns="34275" bIns="34275"/>
          <a:lstStyle>
            <a:lvl1pPr algn="l">
              <a:lnSpc>
                <a:spcPct val="91666"/>
              </a:lnSpc>
              <a:defRPr sz="1200" b="false" i="false" u="none" strike="noStrike" spc="0">
                <a:solidFill>
                  <a:srgbClr val="000000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0" marL="228600">
              <a:lnSpc>
                <a:spcPct val="91666"/>
              </a:lnSpc>
            </a:pPr>
            <a:r>
              <a:rPr lang="en-US" b="false" i="false" strike="noStrike" u="none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</a:p>
        </p:txBody>
      </p:sp>
      <p:sp>
        <p:nvSpPr>
          <p:cNvPr name="AutoShape 5" id="5"/>
          <p:cNvSpPr/>
          <p:nvPr>
            <p:ph idx="103" type="body" sz="quarter" hasCustomPrompt="true"/>
          </p:nvPr>
        </p:nvSpPr>
        <p:spPr>
          <a:xfrm rot="0" flipH="false" flipV="false">
            <a:off x="628650" y="4767263"/>
            <a:ext cx="20574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l">
              <a:lnSpc>
                <a:spcPct val="100000"/>
              </a:lnSpc>
              <a:defRPr sz="900" b="false" i="false" u="none" strike="noStrike" spc="0">
                <a:solidFill>
                  <a:srgbClr val="888888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日期</a:t>
            </a:r>
          </a:p>
        </p:txBody>
      </p:sp>
      <p:sp>
        <p:nvSpPr>
          <p:cNvPr name="AutoShape 6" id="6"/>
          <p:cNvSpPr/>
          <p:nvPr>
            <p:ph idx="104" type="body" sz="quarter" hasCustomPrompt="true"/>
          </p:nvPr>
        </p:nvSpPr>
        <p:spPr>
          <a:xfrm rot="0" flipH="false" flipV="false">
            <a:off x="3028950" y="4767263"/>
            <a:ext cx="30861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ctr">
              <a:lnSpc>
                <a:spcPct val="100000"/>
              </a:lnSpc>
              <a:defRPr sz="900" b="false" i="false" u="none" strike="noStrike" spc="0">
                <a:solidFill>
                  <a:srgbClr val="888888">
                    <a:alpha val="100000"/>
                  </a:srgbClr>
                </a:solidFill>
                <a:latin typeface="Arial"/>
              </a:defRPr>
            </a:lvl1pPr>
          </a:lstStyle>
          <a:p>
            <a:pPr algn="ctr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页脚</a:t>
            </a:r>
          </a:p>
        </p:txBody>
      </p:sp>
      <p:sp>
        <p:nvSpPr>
          <p:cNvPr name="AutoShape 7" id="7"/>
          <p:cNvSpPr/>
          <p:nvPr>
            <p:ph idx="105" type="body" sz="quarter" hasCustomPrompt="true"/>
          </p:nvPr>
        </p:nvSpPr>
        <p:spPr>
          <a:xfrm rot="0" flipH="false" flipV="false">
            <a:off x="6457950" y="4767263"/>
            <a:ext cx="20574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r">
              <a:lnSpc>
                <a:spcPct val="100000"/>
              </a:lnSpc>
              <a:defRPr sz="900" b="fals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r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idx="106" type="body" sz="quarter" hasCustomPrompt="true"/>
          </p:nvPr>
        </p:nvSpPr>
        <p:spPr>
          <a:xfrm rot="0" flipH="false" flipV="false">
            <a:off x="629841" y="342900"/>
            <a:ext cx="2949178" cy="120015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b" lIns="68575" rIns="68575" tIns="34275" bIns="34275"/>
          <a:lstStyle>
            <a:lvl1pPr algn="l">
              <a:lnSpc>
                <a:spcPct val="91666"/>
              </a:lnSpc>
              <a:defRPr sz="2400" b="false" i="false" u="none" strike="noStrike" spc="0">
                <a:solidFill>
                  <a:srgbClr val="000000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0">
              <a:lnSpc>
                <a:spcPct val="91666"/>
              </a:lnSpc>
            </a:pPr>
            <a:r>
              <a:rPr lang="en-US" b="false" i="false" strike="noStrike" u="none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单击此处添加标题</a:t>
            </a:r>
          </a:p>
        </p:txBody>
      </p:sp>
      <p:sp>
        <p:nvSpPr>
          <p:cNvPr name="AutoShape 3" id="3"/>
          <p:cNvSpPr/>
          <p:nvPr>
            <p:ph idx="107" type="pic" sz="quarter"/>
          </p:nvPr>
        </p:nvSpPr>
        <p:spPr>
          <a:xfrm rot="0" flipH="false" flipV="false">
            <a:off x="3887391" y="740569"/>
            <a:ext cx="4629150" cy="3655219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3500" rIns="63500" tIns="63500" bIns="63500"/>
          <a:lstStyle>
            <a:lvl1pPr algn="ctr">
              <a:defRPr sz="1600" b="fals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/>
            <a:endParaRPr/>
          </a:p>
        </p:txBody>
      </p:sp>
      <p:sp>
        <p:nvSpPr>
          <p:cNvPr name="AutoShape 4" id="4"/>
          <p:cNvSpPr/>
          <p:nvPr>
            <p:ph idx="108" type="body" sz="quarter" hasCustomPrompt="true"/>
          </p:nvPr>
        </p:nvSpPr>
        <p:spPr>
          <a:xfrm rot="0" flipH="false" flipV="false">
            <a:off x="629841" y="1543050"/>
            <a:ext cx="2949178" cy="2858691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lIns="68575" rIns="68575" tIns="34275" bIns="34275"/>
          <a:lstStyle>
            <a:lvl1pPr algn="l">
              <a:lnSpc>
                <a:spcPct val="91666"/>
              </a:lnSpc>
              <a:defRPr sz="1200" b="false" i="false" u="none" strike="noStrike" spc="0">
                <a:solidFill>
                  <a:srgbClr val="000000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0" marL="228600">
              <a:lnSpc>
                <a:spcPct val="91666"/>
              </a:lnSpc>
            </a:pPr>
            <a:r>
              <a:rPr lang="en-US" b="false" i="false" strike="noStrike" u="none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</a:p>
        </p:txBody>
      </p:sp>
      <p:sp>
        <p:nvSpPr>
          <p:cNvPr name="AutoShape 5" id="5"/>
          <p:cNvSpPr/>
          <p:nvPr>
            <p:ph idx="109" type="body" sz="quarter" hasCustomPrompt="true"/>
          </p:nvPr>
        </p:nvSpPr>
        <p:spPr>
          <a:xfrm rot="0" flipH="false" flipV="false">
            <a:off x="628650" y="4767263"/>
            <a:ext cx="20574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l">
              <a:lnSpc>
                <a:spcPct val="100000"/>
              </a:lnSpc>
              <a:defRPr sz="900" b="false" i="false" u="none" strike="noStrike" spc="0">
                <a:solidFill>
                  <a:srgbClr val="888888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日期</a:t>
            </a:r>
          </a:p>
        </p:txBody>
      </p:sp>
      <p:sp>
        <p:nvSpPr>
          <p:cNvPr name="AutoShape 6" id="6"/>
          <p:cNvSpPr/>
          <p:nvPr>
            <p:ph idx="110" type="body" sz="quarter" hasCustomPrompt="true"/>
          </p:nvPr>
        </p:nvSpPr>
        <p:spPr>
          <a:xfrm rot="0" flipH="false" flipV="false">
            <a:off x="3028950" y="4767263"/>
            <a:ext cx="30861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ctr">
              <a:lnSpc>
                <a:spcPct val="100000"/>
              </a:lnSpc>
              <a:defRPr sz="900" b="false" i="false" u="none" strike="noStrike" spc="0">
                <a:solidFill>
                  <a:srgbClr val="888888">
                    <a:alpha val="100000"/>
                  </a:srgbClr>
                </a:solidFill>
                <a:latin typeface="Arial"/>
              </a:defRPr>
            </a:lvl1pPr>
          </a:lstStyle>
          <a:p>
            <a:pPr algn="ctr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页脚</a:t>
            </a:r>
          </a:p>
        </p:txBody>
      </p:sp>
      <p:sp>
        <p:nvSpPr>
          <p:cNvPr name="AutoShape 7" id="7"/>
          <p:cNvSpPr/>
          <p:nvPr>
            <p:ph idx="111" type="body" sz="quarter" hasCustomPrompt="true"/>
          </p:nvPr>
        </p:nvSpPr>
        <p:spPr>
          <a:xfrm rot="0" flipH="false" flipV="false">
            <a:off x="6457950" y="4767263"/>
            <a:ext cx="20574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r">
              <a:lnSpc>
                <a:spcPct val="100000"/>
              </a:lnSpc>
              <a:defRPr sz="900" b="fals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r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idx="112" type="body" sz="quarter" hasCustomPrompt="true"/>
          </p:nvPr>
        </p:nvSpPr>
        <p:spPr>
          <a:xfrm rot="0" flipH="false" flipV="false">
            <a:off x="628650" y="273844"/>
            <a:ext cx="7886700" cy="994172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l">
              <a:lnSpc>
                <a:spcPct val="91666"/>
              </a:lnSpc>
              <a:defRPr sz="3300" b="false" i="false" u="none" strike="noStrike" spc="0">
                <a:solidFill>
                  <a:srgbClr val="000000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0">
              <a:lnSpc>
                <a:spcPct val="91666"/>
              </a:lnSpc>
            </a:pPr>
            <a:r>
              <a:rPr lang="en-US" b="false" i="false" strike="noStrike" u="none" sz="3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单击此处添加标题</a:t>
            </a:r>
          </a:p>
        </p:txBody>
      </p:sp>
      <p:sp>
        <p:nvSpPr>
          <p:cNvPr name="AutoShape 3" id="3"/>
          <p:cNvSpPr/>
          <p:nvPr>
            <p:ph idx="113" type="body" sz="quarter" hasCustomPrompt="true"/>
          </p:nvPr>
        </p:nvSpPr>
        <p:spPr>
          <a:xfrm rot="5400000" flipH="false" flipV="false">
            <a:off x="2940248" y="-942379"/>
            <a:ext cx="3263504" cy="788670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lIns="68575" rIns="68575" tIns="34275" bIns="34275"/>
          <a:lstStyle>
            <a:lvl1pPr algn="l">
              <a:lnSpc>
                <a:spcPct val="91666"/>
              </a:lnSpc>
              <a:defRPr sz="2100" b="false" i="false" u="none" strike="noStrike" spc="0">
                <a:solidFill>
                  <a:srgbClr val="000000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0" marL="139700">
              <a:lnSpc>
                <a:spcPct val="91666"/>
              </a:lnSpc>
            </a:pPr>
            <a:r>
              <a:rPr lang="en-US" b="false" i="false" strike="noStrike" u="none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</a:p>
        </p:txBody>
      </p:sp>
      <p:sp>
        <p:nvSpPr>
          <p:cNvPr name="AutoShape 4" id="4"/>
          <p:cNvSpPr/>
          <p:nvPr>
            <p:ph idx="114" type="body" sz="quarter" hasCustomPrompt="true"/>
          </p:nvPr>
        </p:nvSpPr>
        <p:spPr>
          <a:xfrm rot="0" flipH="false" flipV="false">
            <a:off x="628650" y="4767263"/>
            <a:ext cx="20574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l">
              <a:lnSpc>
                <a:spcPct val="100000"/>
              </a:lnSpc>
              <a:defRPr sz="900" b="false" i="false" u="none" strike="noStrike" spc="0">
                <a:solidFill>
                  <a:srgbClr val="888888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日期</a:t>
            </a:r>
          </a:p>
        </p:txBody>
      </p:sp>
      <p:sp>
        <p:nvSpPr>
          <p:cNvPr name="AutoShape 5" id="5"/>
          <p:cNvSpPr/>
          <p:nvPr>
            <p:ph idx="115" type="body" sz="quarter" hasCustomPrompt="true"/>
          </p:nvPr>
        </p:nvSpPr>
        <p:spPr>
          <a:xfrm rot="0" flipH="false" flipV="false">
            <a:off x="3028950" y="4767263"/>
            <a:ext cx="30861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ctr">
              <a:lnSpc>
                <a:spcPct val="100000"/>
              </a:lnSpc>
              <a:defRPr sz="900" b="false" i="false" u="none" strike="noStrike" spc="0">
                <a:solidFill>
                  <a:srgbClr val="888888">
                    <a:alpha val="100000"/>
                  </a:srgbClr>
                </a:solidFill>
                <a:latin typeface="Arial"/>
              </a:defRPr>
            </a:lvl1pPr>
          </a:lstStyle>
          <a:p>
            <a:pPr algn="ctr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页脚</a:t>
            </a:r>
          </a:p>
        </p:txBody>
      </p:sp>
      <p:sp>
        <p:nvSpPr>
          <p:cNvPr name="AutoShape 6" id="6"/>
          <p:cNvSpPr/>
          <p:nvPr>
            <p:ph idx="116" type="body" sz="quarter" hasCustomPrompt="true"/>
          </p:nvPr>
        </p:nvSpPr>
        <p:spPr>
          <a:xfrm rot="0" flipH="false" flipV="false">
            <a:off x="6457950" y="4767263"/>
            <a:ext cx="20574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r">
              <a:lnSpc>
                <a:spcPct val="100000"/>
              </a:lnSpc>
              <a:defRPr sz="900" b="fals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r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idx="117" type="body" sz="quarter" hasCustomPrompt="true"/>
          </p:nvPr>
        </p:nvSpPr>
        <p:spPr>
          <a:xfrm rot="5400000" flipH="false" flipV="false">
            <a:off x="5350073" y="1467445"/>
            <a:ext cx="4358879" cy="197167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l">
              <a:lnSpc>
                <a:spcPct val="91666"/>
              </a:lnSpc>
              <a:defRPr sz="3300" b="false" i="false" u="none" strike="noStrike" spc="0">
                <a:solidFill>
                  <a:srgbClr val="000000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0">
              <a:lnSpc>
                <a:spcPct val="91666"/>
              </a:lnSpc>
            </a:pPr>
            <a:r>
              <a:rPr lang="en-US" b="false" i="false" strike="noStrike" u="none" sz="3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单击此处添加标题</a:t>
            </a:r>
          </a:p>
        </p:txBody>
      </p:sp>
      <p:sp>
        <p:nvSpPr>
          <p:cNvPr name="AutoShape 3" id="3"/>
          <p:cNvSpPr/>
          <p:nvPr>
            <p:ph idx="118" type="body" sz="quarter" hasCustomPrompt="true"/>
          </p:nvPr>
        </p:nvSpPr>
        <p:spPr>
          <a:xfrm rot="5400000" flipH="false" flipV="false">
            <a:off x="1349573" y="-447080"/>
            <a:ext cx="4358879" cy="58007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lIns="68575" rIns="68575" tIns="34275" bIns="34275"/>
          <a:lstStyle>
            <a:lvl1pPr algn="l">
              <a:lnSpc>
                <a:spcPct val="91666"/>
              </a:lnSpc>
              <a:defRPr sz="2100" b="false" i="false" u="none" strike="noStrike" spc="0">
                <a:solidFill>
                  <a:srgbClr val="000000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0" marL="139700">
              <a:lnSpc>
                <a:spcPct val="91666"/>
              </a:lnSpc>
            </a:pPr>
            <a:r>
              <a:rPr lang="en-US" b="false" i="false" strike="noStrike" u="none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</a:p>
        </p:txBody>
      </p:sp>
      <p:sp>
        <p:nvSpPr>
          <p:cNvPr name="AutoShape 4" id="4"/>
          <p:cNvSpPr/>
          <p:nvPr>
            <p:ph idx="119" type="body" sz="quarter" hasCustomPrompt="true"/>
          </p:nvPr>
        </p:nvSpPr>
        <p:spPr>
          <a:xfrm rot="0" flipH="false" flipV="false">
            <a:off x="628650" y="4767263"/>
            <a:ext cx="20574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l">
              <a:lnSpc>
                <a:spcPct val="100000"/>
              </a:lnSpc>
              <a:defRPr sz="900" b="false" i="false" u="none" strike="noStrike" spc="0">
                <a:solidFill>
                  <a:srgbClr val="888888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日期</a:t>
            </a:r>
          </a:p>
        </p:txBody>
      </p:sp>
      <p:sp>
        <p:nvSpPr>
          <p:cNvPr name="AutoShape 5" id="5"/>
          <p:cNvSpPr/>
          <p:nvPr>
            <p:ph idx="120" type="body" sz="quarter" hasCustomPrompt="true"/>
          </p:nvPr>
        </p:nvSpPr>
        <p:spPr>
          <a:xfrm rot="0" flipH="false" flipV="false">
            <a:off x="3028950" y="4767263"/>
            <a:ext cx="30861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ctr">
              <a:lnSpc>
                <a:spcPct val="100000"/>
              </a:lnSpc>
              <a:defRPr sz="900" b="false" i="false" u="none" strike="noStrike" spc="0">
                <a:solidFill>
                  <a:srgbClr val="888888">
                    <a:alpha val="100000"/>
                  </a:srgbClr>
                </a:solidFill>
                <a:latin typeface="Arial"/>
              </a:defRPr>
            </a:lvl1pPr>
          </a:lstStyle>
          <a:p>
            <a:pPr algn="ctr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页脚</a:t>
            </a:r>
          </a:p>
        </p:txBody>
      </p:sp>
      <p:sp>
        <p:nvSpPr>
          <p:cNvPr name="AutoShape 6" id="6"/>
          <p:cNvSpPr/>
          <p:nvPr>
            <p:ph idx="121" type="body" sz="quarter" hasCustomPrompt="true"/>
          </p:nvPr>
        </p:nvSpPr>
        <p:spPr>
          <a:xfrm rot="0" flipH="false" flipV="false">
            <a:off x="6457950" y="4767263"/>
            <a:ext cx="2057400" cy="2738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8575" rIns="68575" tIns="34275" bIns="34275"/>
          <a:lstStyle>
            <a:lvl1pPr algn="r">
              <a:lnSpc>
                <a:spcPct val="100000"/>
              </a:lnSpc>
              <a:defRPr sz="900" b="fals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r" indent="0">
              <a:lnSpc>
                <a:spcPct val="100000"/>
              </a:lnSpc>
            </a:pPr>
            <a:r>
              <a:rPr lang="en-US" b="false" i="false" strike="noStrike" u="none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idx="122" type="body" sz="quarter" hasCustomPrompt="true"/>
          </p:nvPr>
        </p:nvSpPr>
        <p:spPr>
          <a:xfrm rot="0" flipH="false" flipV="false">
            <a:off x="2032000" y="1763949"/>
            <a:ext cx="12192000" cy="2916001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b" lIns="127000" rIns="127000" tIns="63500" bIns="63500"/>
          <a:lstStyle>
            <a:lvl1pPr algn="ctr">
              <a:lnSpc>
                <a:spcPct val="108333"/>
              </a:lnSpc>
              <a:defRPr sz="8000" b="false" i="false" u="none" strike="noStrike" spc="0">
                <a:solidFill>
                  <a:srgbClr val="000000">
                    <a:alpha val="100000"/>
                  </a:srgbClr>
                </a:solidFill>
                <a:latin typeface="Arial"/>
              </a:defRPr>
            </a:lvl1pPr>
          </a:lstStyle>
          <a:p>
            <a:pPr algn="ctr" indent="0">
              <a:lnSpc>
                <a:spcPct val="108333"/>
              </a:lnSpc>
            </a:pPr>
            <a:r>
              <a:rPr lang="en-US" b="false" i="false" strike="noStrike" u="none" sz="8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单击此处添加标题</a:t>
            </a:r>
          </a:p>
        </p:txBody>
      </p:sp>
      <p:sp>
        <p:nvSpPr>
          <p:cNvPr name="AutoShape 3" id="3"/>
          <p:cNvSpPr/>
          <p:nvPr>
            <p:ph idx="123" type="body" sz="quarter" hasCustomPrompt="true"/>
          </p:nvPr>
        </p:nvSpPr>
        <p:spPr>
          <a:xfrm rot="0" flipH="false" flipV="false">
            <a:off x="1117600" y="8475133"/>
            <a:ext cx="3657600" cy="486833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127000" rIns="127000" tIns="63500" bIns="63500"/>
          <a:lstStyle>
            <a:lvl1pPr algn="l">
              <a:lnSpc>
                <a:spcPct val="83333"/>
              </a:lnSpc>
              <a:defRPr sz="1600" b="false" i="false" u="none" strike="noStrike" spc="0">
                <a:solidFill>
                  <a:srgbClr val="898989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0">
              <a:lnSpc>
                <a:spcPct val="83333"/>
              </a:lnSpc>
            </a:pPr>
            <a:r>
              <a:rPr lang="en-US" b="false" i="false" strike="noStrike" u="none" sz="1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</a:p>
        </p:txBody>
      </p:sp>
      <p:sp>
        <p:nvSpPr>
          <p:cNvPr name="AutoShape 4" id="4"/>
          <p:cNvSpPr/>
          <p:nvPr>
            <p:ph idx="124" type="body" sz="quarter" hasCustomPrompt="true"/>
          </p:nvPr>
        </p:nvSpPr>
        <p:spPr>
          <a:xfrm rot="0" flipH="false" flipV="false">
            <a:off x="5384800" y="8475133"/>
            <a:ext cx="5486400" cy="486833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127000" rIns="127000" tIns="63500" bIns="63500"/>
          <a:lstStyle>
            <a:lvl1pPr algn="ctr">
              <a:lnSpc>
                <a:spcPct val="83333"/>
              </a:lnSpc>
              <a:defRPr sz="1600" b="false" i="false" u="none" strike="noStrike" spc="0">
                <a:solidFill>
                  <a:srgbClr val="898989">
                    <a:alpha val="100000"/>
                  </a:srgbClr>
                </a:solidFill>
                <a:latin typeface="Arial"/>
              </a:defRPr>
            </a:lvl1pPr>
          </a:lstStyle>
          <a:p>
            <a:pPr algn="ctr" indent="0">
              <a:lnSpc>
                <a:spcPct val="83333"/>
              </a:lnSpc>
            </a:pPr>
            <a:r>
              <a:rPr lang="en-US" b="false" i="false" strike="noStrike" u="none" sz="1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页脚</a:t>
            </a:r>
          </a:p>
        </p:txBody>
      </p:sp>
      <p:sp>
        <p:nvSpPr>
          <p:cNvPr name="AutoShape 5" id="5"/>
          <p:cNvSpPr/>
          <p:nvPr>
            <p:ph idx="125" type="body" sz="quarter" hasCustomPrompt="true"/>
          </p:nvPr>
        </p:nvSpPr>
        <p:spPr>
          <a:xfrm rot="0" flipH="false" flipV="false">
            <a:off x="11480800" y="8475133"/>
            <a:ext cx="3657600" cy="486833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127000" rIns="127000" tIns="63500" bIns="63500"/>
          <a:lstStyle>
            <a:lvl1pPr algn="r">
              <a:lnSpc>
                <a:spcPct val="83333"/>
              </a:lnSpc>
              <a:defRPr sz="1600" b="false" i="false" u="none" strike="noStrike" spc="0">
                <a:solidFill>
                  <a:srgbClr val="898989">
                    <a:alpha val="100000"/>
                  </a:srgbClr>
                </a:solidFill>
                <a:latin typeface="Arial"/>
              </a:defRPr>
            </a:lvl1pPr>
          </a:lstStyle>
          <a:p>
            <a:pPr algn="r" indent="0">
              <a:lnSpc>
                <a:spcPct val="83333"/>
              </a:lnSpc>
            </a:pPr>
            <a:r>
              <a:rPr lang="en-US" b="false" i="false" strike="noStrike" u="none" sz="1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</a:p>
        </p:txBody>
      </p:sp>
      <p:sp>
        <p:nvSpPr>
          <p:cNvPr name="AutoShape 6" id="6"/>
          <p:cNvSpPr/>
          <p:nvPr>
            <p:ph idx="126" type="body" sz="quarter" hasCustomPrompt="true"/>
          </p:nvPr>
        </p:nvSpPr>
        <p:spPr>
          <a:xfrm rot="0" flipH="false" flipV="false">
            <a:off x="2032000" y="4802717"/>
            <a:ext cx="12192000" cy="2207683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lIns="127000" rIns="127000" tIns="63500" bIns="63500"/>
          <a:lstStyle>
            <a:lvl1pPr algn="ctr">
              <a:lnSpc>
                <a:spcPct val="75000"/>
              </a:lnSpc>
              <a:defRPr sz="2400" b="false" i="false" u="none" strike="noStrike" spc="0">
                <a:solidFill>
                  <a:srgbClr val="404040">
                    <a:alpha val="100000"/>
                  </a:srgbClr>
                </a:solidFill>
                <a:latin typeface="Arial"/>
              </a:defRPr>
            </a:lvl1pPr>
          </a:lstStyle>
          <a:p>
            <a:pPr algn="ctr" indent="0">
              <a:lnSpc>
                <a:spcPct val="75000"/>
              </a:lnSpc>
            </a:pPr>
            <a:r>
              <a:rPr lang="en-US" b="false" i="false" strike="noStrike" u="none" sz="2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单击此处添加副标题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idx="127" type="body" sz="quarter" hasCustomPrompt="true"/>
          </p:nvPr>
        </p:nvSpPr>
        <p:spPr>
          <a:xfrm rot="0" flipH="false" flipV="false">
            <a:off x="863600" y="344593"/>
            <a:ext cx="14020800" cy="1767417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127000" rIns="127000" tIns="63500" bIns="63500"/>
          <a:lstStyle>
            <a:lvl1pPr algn="l">
              <a:lnSpc>
                <a:spcPct val="75000"/>
              </a:lnSpc>
              <a:defRPr sz="3200" b="true" i="false" u="none" strike="noStrike" spc="0">
                <a:solidFill>
                  <a:srgbClr val="000000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0">
              <a:lnSpc>
                <a:spcPct val="75000"/>
              </a:lnSpc>
            </a:pPr>
            <a:r>
              <a:rPr lang="en-US" b="true" i="false" strike="noStrike" u="none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单击此处编辑母版标题样式</a:t>
            </a:r>
          </a:p>
        </p:txBody>
      </p:sp>
      <p:sp>
        <p:nvSpPr>
          <p:cNvPr name="AutoShape 3" id="3"/>
          <p:cNvSpPr/>
          <p:nvPr>
            <p:ph idx="128" type="body" sz="quarter" hasCustomPrompt="true"/>
          </p:nvPr>
        </p:nvSpPr>
        <p:spPr>
          <a:xfrm rot="0" flipH="false" flipV="false">
            <a:off x="863600" y="2434167"/>
            <a:ext cx="14020800" cy="580178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lIns="127000" rIns="127000" tIns="63500" bIns="63500"/>
          <a:lstStyle>
            <a:lvl1pPr algn="l">
              <a:lnSpc>
                <a:spcPct val="75000"/>
              </a:lnSpc>
              <a:defRPr sz="2600" b="false" i="false" u="none" strike="noStrike" spc="0">
                <a:solidFill>
                  <a:srgbClr val="404040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-330200" marL="330200">
              <a:lnSpc>
                <a:spcPct val="75000"/>
              </a:lnSpc>
              <a:buClr>
                <a:srgbClr val="404040"/>
              </a:buClr>
              <a:buChar char="•"/>
            </a:pPr>
            <a:r>
              <a:rPr lang="en-US" b="false" i="false" strike="noStrike" u="none" sz="26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单击此处编辑母版文本样式</a:t>
            </a:r>
          </a:p>
          <a:p>
            <a:pPr algn="l" indent="-304800" lvl="1" marL="914400">
              <a:lnSpc>
                <a:spcPct val="75000"/>
              </a:lnSpc>
              <a:buClr>
                <a:srgbClr val="404040"/>
              </a:buClr>
              <a:buChar char="•"/>
            </a:pPr>
            <a:r>
              <a:rPr lang="en-US" b="false" i="false" strike="noStrike" u="none" sz="2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第二级</a:t>
            </a:r>
          </a:p>
          <a:p>
            <a:pPr algn="l" indent="-266700" lvl="2" marL="1333500">
              <a:lnSpc>
                <a:spcPct val="75000"/>
              </a:lnSpc>
              <a:buClr>
                <a:srgbClr val="404040"/>
              </a:buClr>
              <a:buChar char="•"/>
            </a:pPr>
            <a:r>
              <a:rPr lang="en-US" b="false" i="false" strike="noStrike" u="none" sz="21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第三级</a:t>
            </a:r>
          </a:p>
          <a:p>
            <a:pPr algn="l" indent="-266700" lvl="3" marL="1866900">
              <a:lnSpc>
                <a:spcPct val="75000"/>
              </a:lnSpc>
              <a:buClr>
                <a:srgbClr val="404040"/>
              </a:buClr>
              <a:buChar char="•"/>
            </a:pPr>
            <a:r>
              <a:rPr lang="en-US" b="false" i="false" strike="noStrike" u="none" sz="21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第四级</a:t>
            </a:r>
          </a:p>
          <a:p>
            <a:pPr algn="l" indent="-266700" lvl="4" marL="2400300">
              <a:lnSpc>
                <a:spcPct val="75000"/>
              </a:lnSpc>
              <a:buClr>
                <a:srgbClr val="404040"/>
              </a:buClr>
              <a:buChar char="•"/>
            </a:pPr>
            <a:r>
              <a:rPr lang="en-US" b="false" i="false" strike="noStrike" u="none" sz="21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第五级</a:t>
            </a:r>
          </a:p>
        </p:txBody>
      </p:sp>
      <p:sp>
        <p:nvSpPr>
          <p:cNvPr name="AutoShape 4" id="4"/>
          <p:cNvSpPr/>
          <p:nvPr>
            <p:ph idx="129" type="body" sz="quarter" hasCustomPrompt="true"/>
          </p:nvPr>
        </p:nvSpPr>
        <p:spPr>
          <a:xfrm rot="0" flipH="false" flipV="false">
            <a:off x="1117600" y="8475133"/>
            <a:ext cx="3657600" cy="486833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127000" rIns="127000" tIns="63500" bIns="63500"/>
          <a:lstStyle>
            <a:lvl1pPr algn="l">
              <a:lnSpc>
                <a:spcPct val="83333"/>
              </a:lnSpc>
              <a:defRPr sz="1600" b="false" i="false" u="none" strike="noStrike" spc="0">
                <a:solidFill>
                  <a:srgbClr val="898989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0">
              <a:lnSpc>
                <a:spcPct val="83333"/>
              </a:lnSpc>
            </a:pPr>
            <a:r>
              <a:rPr lang="en-US" b="false" i="false" strike="noStrike" u="none" sz="1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</a:p>
        </p:txBody>
      </p:sp>
      <p:sp>
        <p:nvSpPr>
          <p:cNvPr name="AutoShape 5" id="5"/>
          <p:cNvSpPr/>
          <p:nvPr>
            <p:ph idx="130" type="body" sz="quarter" hasCustomPrompt="true"/>
          </p:nvPr>
        </p:nvSpPr>
        <p:spPr>
          <a:xfrm rot="0" flipH="false" flipV="false">
            <a:off x="5384800" y="8475133"/>
            <a:ext cx="5486400" cy="486833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127000" rIns="127000" tIns="63500" bIns="63500"/>
          <a:lstStyle>
            <a:lvl1pPr algn="ctr">
              <a:lnSpc>
                <a:spcPct val="83333"/>
              </a:lnSpc>
              <a:defRPr sz="1600" b="false" i="false" u="none" strike="noStrike" spc="0">
                <a:solidFill>
                  <a:srgbClr val="898989">
                    <a:alpha val="100000"/>
                  </a:srgbClr>
                </a:solidFill>
                <a:latin typeface="Arial"/>
              </a:defRPr>
            </a:lvl1pPr>
          </a:lstStyle>
          <a:p>
            <a:pPr algn="ctr" indent="0">
              <a:lnSpc>
                <a:spcPct val="83333"/>
              </a:lnSpc>
            </a:pPr>
            <a:r>
              <a:rPr lang="en-US" b="false" i="false" strike="noStrike" u="none" sz="1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页脚</a:t>
            </a:r>
          </a:p>
        </p:txBody>
      </p:sp>
      <p:sp>
        <p:nvSpPr>
          <p:cNvPr name="AutoShape 6" id="6"/>
          <p:cNvSpPr/>
          <p:nvPr>
            <p:ph idx="131" type="body" sz="quarter" hasCustomPrompt="true"/>
          </p:nvPr>
        </p:nvSpPr>
        <p:spPr>
          <a:xfrm rot="0" flipH="false" flipV="false">
            <a:off x="11480800" y="8475133"/>
            <a:ext cx="3657600" cy="486833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127000" rIns="127000" tIns="63500" bIns="63500"/>
          <a:lstStyle>
            <a:lvl1pPr algn="r">
              <a:lnSpc>
                <a:spcPct val="83333"/>
              </a:lnSpc>
              <a:defRPr sz="1600" b="false" i="false" u="none" strike="noStrike" spc="0">
                <a:solidFill>
                  <a:srgbClr val="898989">
                    <a:alpha val="100000"/>
                  </a:srgbClr>
                </a:solidFill>
                <a:latin typeface="Arial"/>
              </a:defRPr>
            </a:lvl1pPr>
          </a:lstStyle>
          <a:p>
            <a:pPr algn="r" indent="0">
              <a:lnSpc>
                <a:spcPct val="83333"/>
              </a:lnSpc>
            </a:pPr>
            <a:r>
              <a:rPr lang="en-US" b="false" i="false" strike="noStrike" u="none" sz="1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idx="132" type="body" sz="quarter" hasCustomPrompt="true"/>
          </p:nvPr>
        </p:nvSpPr>
        <p:spPr>
          <a:xfrm rot="0" flipH="false" flipV="false">
            <a:off x="1109133" y="5001489"/>
            <a:ext cx="9762067" cy="1081809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b" lIns="127000" rIns="127000" tIns="63500" bIns="63500"/>
          <a:lstStyle>
            <a:lvl1pPr algn="l">
              <a:lnSpc>
                <a:spcPct val="75000"/>
              </a:lnSpc>
              <a:defRPr sz="5300" b="false" i="false" u="none" strike="noStrike" spc="0">
                <a:solidFill>
                  <a:srgbClr val="000000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0">
              <a:lnSpc>
                <a:spcPct val="75000"/>
              </a:lnSpc>
            </a:pPr>
            <a:r>
              <a:rPr lang="en-US" b="false" i="false" strike="noStrike" u="none" sz="5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单击此处编辑母版标题样式</a:t>
            </a:r>
          </a:p>
        </p:txBody>
      </p:sp>
      <p:sp>
        <p:nvSpPr>
          <p:cNvPr name="AutoShape 3" id="3"/>
          <p:cNvSpPr/>
          <p:nvPr>
            <p:ph idx="133" type="body" sz="quarter" hasCustomPrompt="true"/>
          </p:nvPr>
        </p:nvSpPr>
        <p:spPr>
          <a:xfrm rot="0" flipH="false" flipV="false">
            <a:off x="1109133" y="6146704"/>
            <a:ext cx="9762067" cy="863407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lIns="127000" rIns="127000" tIns="63500" bIns="63500"/>
          <a:lstStyle>
            <a:lvl1pPr algn="l">
              <a:lnSpc>
                <a:spcPct val="75000"/>
              </a:lnSpc>
              <a:defRPr sz="2400" b="false" i="false" u="none" strike="noStrike" spc="0">
                <a:solidFill>
                  <a:srgbClr val="000000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0">
              <a:lnSpc>
                <a:spcPct val="75000"/>
              </a:lnSpc>
            </a:pPr>
            <a:r>
              <a:rPr lang="en-US" b="false" i="false" strike="noStrike" u="none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单击此处编辑母版文本样式</a:t>
            </a:r>
          </a:p>
        </p:txBody>
      </p:sp>
      <p:sp>
        <p:nvSpPr>
          <p:cNvPr name="AutoShape 4" id="4"/>
          <p:cNvSpPr/>
          <p:nvPr>
            <p:ph idx="134" type="body" sz="quarter" hasCustomPrompt="true"/>
          </p:nvPr>
        </p:nvSpPr>
        <p:spPr>
          <a:xfrm rot="0" flipH="false" flipV="false">
            <a:off x="1117600" y="8475133"/>
            <a:ext cx="3657600" cy="486833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127000" rIns="127000" tIns="63500" bIns="63500"/>
          <a:lstStyle>
            <a:lvl1pPr algn="l">
              <a:lnSpc>
                <a:spcPct val="83333"/>
              </a:lnSpc>
              <a:defRPr sz="1600" b="false" i="false" u="none" strike="noStrike" spc="0">
                <a:solidFill>
                  <a:srgbClr val="898989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0">
              <a:lnSpc>
                <a:spcPct val="83333"/>
              </a:lnSpc>
            </a:pPr>
            <a:r>
              <a:rPr lang="en-US" b="false" i="false" strike="noStrike" u="none" sz="1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</a:p>
        </p:txBody>
      </p:sp>
      <p:sp>
        <p:nvSpPr>
          <p:cNvPr name="AutoShape 5" id="5"/>
          <p:cNvSpPr/>
          <p:nvPr>
            <p:ph idx="135" type="body" sz="quarter" hasCustomPrompt="true"/>
          </p:nvPr>
        </p:nvSpPr>
        <p:spPr>
          <a:xfrm rot="0" flipH="false" flipV="false">
            <a:off x="5384800" y="8475133"/>
            <a:ext cx="5486400" cy="486833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127000" rIns="127000" tIns="63500" bIns="63500"/>
          <a:lstStyle>
            <a:lvl1pPr algn="ctr">
              <a:lnSpc>
                <a:spcPct val="83333"/>
              </a:lnSpc>
              <a:defRPr sz="1600" b="false" i="false" u="none" strike="noStrike" spc="0">
                <a:solidFill>
                  <a:srgbClr val="898989">
                    <a:alpha val="100000"/>
                  </a:srgbClr>
                </a:solidFill>
                <a:latin typeface="Arial"/>
              </a:defRPr>
            </a:lvl1pPr>
          </a:lstStyle>
          <a:p>
            <a:pPr algn="ctr" indent="0">
              <a:lnSpc>
                <a:spcPct val="83333"/>
              </a:lnSpc>
            </a:pPr>
            <a:r>
              <a:rPr lang="en-US" b="false" i="false" strike="noStrike" u="none" sz="1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页脚</a:t>
            </a:r>
          </a:p>
        </p:txBody>
      </p:sp>
      <p:sp>
        <p:nvSpPr>
          <p:cNvPr name="AutoShape 6" id="6"/>
          <p:cNvSpPr/>
          <p:nvPr>
            <p:ph idx="136" type="body" sz="quarter" hasCustomPrompt="true"/>
          </p:nvPr>
        </p:nvSpPr>
        <p:spPr>
          <a:xfrm rot="0" flipH="false" flipV="false">
            <a:off x="11480800" y="8475133"/>
            <a:ext cx="3657600" cy="486833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127000" rIns="127000" tIns="63500" bIns="63500"/>
          <a:lstStyle>
            <a:lvl1pPr algn="r">
              <a:lnSpc>
                <a:spcPct val="83333"/>
              </a:lnSpc>
              <a:defRPr sz="1600" b="false" i="false" u="none" strike="noStrike" spc="0">
                <a:solidFill>
                  <a:srgbClr val="898989">
                    <a:alpha val="100000"/>
                  </a:srgbClr>
                </a:solidFill>
                <a:latin typeface="Arial"/>
              </a:defRPr>
            </a:lvl1pPr>
          </a:lstStyle>
          <a:p>
            <a:pPr algn="r" indent="0">
              <a:lnSpc>
                <a:spcPct val="83333"/>
              </a:lnSpc>
            </a:pPr>
            <a:r>
              <a:rPr lang="en-US" b="false" i="false" strike="noStrike" u="none" sz="1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idx="137" type="body" sz="quarter" hasCustomPrompt="true"/>
          </p:nvPr>
        </p:nvSpPr>
        <p:spPr>
          <a:xfrm rot="0" flipH="false" flipV="false">
            <a:off x="863600" y="344593"/>
            <a:ext cx="14020800" cy="1767417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127000" rIns="127000" tIns="63500" bIns="63500"/>
          <a:lstStyle>
            <a:lvl1pPr algn="l">
              <a:lnSpc>
                <a:spcPct val="75000"/>
              </a:lnSpc>
              <a:defRPr sz="3200" b="true" i="false" u="none" strike="noStrike" spc="0">
                <a:solidFill>
                  <a:srgbClr val="000000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0">
              <a:lnSpc>
                <a:spcPct val="75000"/>
              </a:lnSpc>
            </a:pPr>
            <a:r>
              <a:rPr lang="en-US" b="true" i="false" strike="noStrike" u="none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单击此处编辑母版标题样式</a:t>
            </a:r>
          </a:p>
        </p:txBody>
      </p:sp>
      <p:sp>
        <p:nvSpPr>
          <p:cNvPr name="AutoShape 3" id="3"/>
          <p:cNvSpPr/>
          <p:nvPr>
            <p:ph idx="138" type="body" sz="quarter" hasCustomPrompt="true"/>
          </p:nvPr>
        </p:nvSpPr>
        <p:spPr>
          <a:xfrm rot="0" flipH="false" flipV="false">
            <a:off x="863600" y="2434167"/>
            <a:ext cx="6908800" cy="580178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lIns="127000" rIns="127000" tIns="63500" bIns="63500"/>
          <a:lstStyle>
            <a:lvl1pPr algn="l">
              <a:lnSpc>
                <a:spcPct val="125000"/>
              </a:lnSpc>
              <a:defRPr sz="2600" b="false" i="false" u="none" strike="noStrike" spc="0">
                <a:solidFill>
                  <a:srgbClr val="404040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-330200" marL="330200">
              <a:lnSpc>
                <a:spcPct val="125000"/>
              </a:lnSpc>
              <a:buClr>
                <a:srgbClr val="404040"/>
              </a:buClr>
              <a:buChar char="•"/>
            </a:pPr>
            <a:r>
              <a:rPr lang="en-US" b="false" i="false" strike="noStrike" u="none" sz="26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单击此处编辑母版文本样式</a:t>
            </a:r>
          </a:p>
          <a:p>
            <a:pPr algn="l" indent="-304800" lvl="1" marL="914400">
              <a:lnSpc>
                <a:spcPct val="125000"/>
              </a:lnSpc>
              <a:buClr>
                <a:srgbClr val="404040"/>
              </a:buClr>
              <a:buChar char="•"/>
            </a:pPr>
            <a:r>
              <a:rPr lang="en-US" b="false" i="false" strike="noStrike" u="none" sz="2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第二级</a:t>
            </a:r>
          </a:p>
          <a:p>
            <a:pPr algn="l" indent="-266700" lvl="2" marL="1333500">
              <a:lnSpc>
                <a:spcPct val="125000"/>
              </a:lnSpc>
              <a:buClr>
                <a:srgbClr val="404040"/>
              </a:buClr>
              <a:buChar char="•"/>
            </a:pPr>
            <a:r>
              <a:rPr lang="en-US" b="false" i="false" strike="noStrike" u="none" sz="21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第三级</a:t>
            </a:r>
          </a:p>
          <a:p>
            <a:pPr algn="l" indent="-266700" lvl="3" marL="1866900">
              <a:lnSpc>
                <a:spcPct val="125000"/>
              </a:lnSpc>
              <a:buClr>
                <a:srgbClr val="404040"/>
              </a:buClr>
              <a:buChar char="•"/>
            </a:pPr>
            <a:r>
              <a:rPr lang="en-US" b="false" i="false" strike="noStrike" u="none" sz="21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第四级</a:t>
            </a:r>
          </a:p>
          <a:p>
            <a:pPr algn="l" indent="-266700" lvl="4" marL="2400300">
              <a:lnSpc>
                <a:spcPct val="125000"/>
              </a:lnSpc>
              <a:buClr>
                <a:srgbClr val="404040"/>
              </a:buClr>
              <a:buChar char="•"/>
            </a:pPr>
            <a:r>
              <a:rPr lang="en-US" b="false" i="false" strike="noStrike" u="none" sz="21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第五级</a:t>
            </a:r>
          </a:p>
        </p:txBody>
      </p:sp>
      <p:sp>
        <p:nvSpPr>
          <p:cNvPr name="AutoShape 4" id="4"/>
          <p:cNvSpPr/>
          <p:nvPr>
            <p:ph idx="139" type="body" sz="quarter" hasCustomPrompt="true"/>
          </p:nvPr>
        </p:nvSpPr>
        <p:spPr>
          <a:xfrm rot="0" flipH="false" flipV="false">
            <a:off x="7975600" y="2434167"/>
            <a:ext cx="6908800" cy="580178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lIns="127000" rIns="127000" tIns="63500" bIns="63500"/>
          <a:lstStyle>
            <a:lvl1pPr algn="l">
              <a:lnSpc>
                <a:spcPct val="125000"/>
              </a:lnSpc>
              <a:defRPr sz="2600" b="false" i="false" u="none" strike="noStrike" spc="0">
                <a:solidFill>
                  <a:srgbClr val="404040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-330200" marL="330200">
              <a:lnSpc>
                <a:spcPct val="125000"/>
              </a:lnSpc>
              <a:buClr>
                <a:srgbClr val="404040"/>
              </a:buClr>
              <a:buChar char="•"/>
            </a:pPr>
            <a:r>
              <a:rPr lang="en-US" b="false" i="false" strike="noStrike" u="none" sz="26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单击此处编辑母版文本样式</a:t>
            </a:r>
          </a:p>
          <a:p>
            <a:pPr algn="l" indent="-304800" lvl="1" marL="914400">
              <a:lnSpc>
                <a:spcPct val="125000"/>
              </a:lnSpc>
              <a:buClr>
                <a:srgbClr val="404040"/>
              </a:buClr>
              <a:buChar char="•"/>
            </a:pPr>
            <a:r>
              <a:rPr lang="en-US" b="false" i="false" strike="noStrike" u="none" sz="2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第二级</a:t>
            </a:r>
          </a:p>
          <a:p>
            <a:pPr algn="l" indent="-266700" lvl="2" marL="1333500">
              <a:lnSpc>
                <a:spcPct val="125000"/>
              </a:lnSpc>
              <a:buClr>
                <a:srgbClr val="404040"/>
              </a:buClr>
              <a:buChar char="•"/>
            </a:pPr>
            <a:r>
              <a:rPr lang="en-US" b="false" i="false" strike="noStrike" u="none" sz="21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第三级</a:t>
            </a:r>
          </a:p>
          <a:p>
            <a:pPr algn="l" indent="-266700" lvl="3" marL="1866900">
              <a:lnSpc>
                <a:spcPct val="125000"/>
              </a:lnSpc>
              <a:buClr>
                <a:srgbClr val="404040"/>
              </a:buClr>
              <a:buChar char="•"/>
            </a:pPr>
            <a:r>
              <a:rPr lang="en-US" b="false" i="false" strike="noStrike" u="none" sz="21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第四级</a:t>
            </a:r>
          </a:p>
          <a:p>
            <a:pPr algn="l" indent="-266700" lvl="4" marL="2400300">
              <a:lnSpc>
                <a:spcPct val="125000"/>
              </a:lnSpc>
              <a:buClr>
                <a:srgbClr val="404040"/>
              </a:buClr>
              <a:buChar char="•"/>
            </a:pPr>
            <a:r>
              <a:rPr lang="en-US" b="false" i="false" strike="noStrike" u="none" sz="21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第五级</a:t>
            </a:r>
          </a:p>
        </p:txBody>
      </p:sp>
      <p:sp>
        <p:nvSpPr>
          <p:cNvPr name="AutoShape 5" id="5"/>
          <p:cNvSpPr/>
          <p:nvPr>
            <p:ph idx="140" type="body" sz="quarter" hasCustomPrompt="true"/>
          </p:nvPr>
        </p:nvSpPr>
        <p:spPr>
          <a:xfrm rot="0" flipH="false" flipV="false">
            <a:off x="1117600" y="8475133"/>
            <a:ext cx="3657600" cy="486833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127000" rIns="127000" tIns="63500" bIns="63500"/>
          <a:lstStyle>
            <a:lvl1pPr algn="l">
              <a:lnSpc>
                <a:spcPct val="83333"/>
              </a:lnSpc>
              <a:defRPr sz="1600" b="false" i="false" u="none" strike="noStrike" spc="0">
                <a:solidFill>
                  <a:srgbClr val="898989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0">
              <a:lnSpc>
                <a:spcPct val="83333"/>
              </a:lnSpc>
            </a:pPr>
            <a:r>
              <a:rPr lang="en-US" b="false" i="false" strike="noStrike" u="none" sz="1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</a:p>
        </p:txBody>
      </p:sp>
      <p:sp>
        <p:nvSpPr>
          <p:cNvPr name="AutoShape 6" id="6"/>
          <p:cNvSpPr/>
          <p:nvPr>
            <p:ph idx="141" type="body" sz="quarter" hasCustomPrompt="true"/>
          </p:nvPr>
        </p:nvSpPr>
        <p:spPr>
          <a:xfrm rot="0" flipH="false" flipV="false">
            <a:off x="5384800" y="8475133"/>
            <a:ext cx="5486400" cy="486833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127000" rIns="127000" tIns="63500" bIns="63500"/>
          <a:lstStyle>
            <a:lvl1pPr algn="ctr">
              <a:lnSpc>
                <a:spcPct val="83333"/>
              </a:lnSpc>
              <a:defRPr sz="1600" b="false" i="false" u="none" strike="noStrike" spc="0">
                <a:solidFill>
                  <a:srgbClr val="898989">
                    <a:alpha val="100000"/>
                  </a:srgbClr>
                </a:solidFill>
                <a:latin typeface="Arial"/>
              </a:defRPr>
            </a:lvl1pPr>
          </a:lstStyle>
          <a:p>
            <a:pPr algn="ctr" indent="0">
              <a:lnSpc>
                <a:spcPct val="83333"/>
              </a:lnSpc>
            </a:pPr>
            <a:r>
              <a:rPr lang="en-US" b="false" i="false" strike="noStrike" u="none" sz="1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页脚</a:t>
            </a:r>
          </a:p>
        </p:txBody>
      </p:sp>
      <p:sp>
        <p:nvSpPr>
          <p:cNvPr name="AutoShape 7" id="7"/>
          <p:cNvSpPr/>
          <p:nvPr>
            <p:ph idx="142" type="body" sz="quarter" hasCustomPrompt="true"/>
          </p:nvPr>
        </p:nvSpPr>
        <p:spPr>
          <a:xfrm rot="0" flipH="false" flipV="false">
            <a:off x="11480800" y="8475133"/>
            <a:ext cx="3657600" cy="486833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127000" rIns="127000" tIns="63500" bIns="63500"/>
          <a:lstStyle>
            <a:lvl1pPr algn="r">
              <a:lnSpc>
                <a:spcPct val="83333"/>
              </a:lnSpc>
              <a:defRPr sz="1600" b="false" i="false" u="none" strike="noStrike" spc="0">
                <a:solidFill>
                  <a:srgbClr val="898989">
                    <a:alpha val="100000"/>
                  </a:srgbClr>
                </a:solidFill>
                <a:latin typeface="Arial"/>
              </a:defRPr>
            </a:lvl1pPr>
          </a:lstStyle>
          <a:p>
            <a:pPr algn="r" indent="0">
              <a:lnSpc>
                <a:spcPct val="83333"/>
              </a:lnSpc>
            </a:pPr>
            <a:r>
              <a:rPr lang="en-US" b="false" i="false" strike="noStrike" u="none" sz="1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idx="143" type="body" sz="quarter" hasCustomPrompt="true"/>
          </p:nvPr>
        </p:nvSpPr>
        <p:spPr>
          <a:xfrm rot="0" flipH="false" flipV="false">
            <a:off x="1119717" y="486833"/>
            <a:ext cx="14020800" cy="1767417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127000" rIns="127000" tIns="63500" bIns="63500"/>
          <a:lstStyle>
            <a:lvl1pPr algn="l">
              <a:lnSpc>
                <a:spcPct val="75000"/>
              </a:lnSpc>
              <a:defRPr sz="5300" b="false" i="false" u="none" strike="noStrike" spc="0">
                <a:solidFill>
                  <a:srgbClr val="000000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0">
              <a:lnSpc>
                <a:spcPct val="75000"/>
              </a:lnSpc>
            </a:pPr>
            <a:r>
              <a:rPr lang="en-US" b="false" i="false" strike="noStrike" u="none" sz="5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单击此处编辑母版标题样式</a:t>
            </a:r>
          </a:p>
        </p:txBody>
      </p:sp>
      <p:sp>
        <p:nvSpPr>
          <p:cNvPr name="AutoShape 3" id="3"/>
          <p:cNvSpPr/>
          <p:nvPr>
            <p:ph idx="144" type="body" sz="quarter" hasCustomPrompt="true"/>
          </p:nvPr>
        </p:nvSpPr>
        <p:spPr>
          <a:xfrm rot="0" flipH="false" flipV="false">
            <a:off x="1119717" y="2326615"/>
            <a:ext cx="6877049" cy="1098549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b" lIns="127000" rIns="127000" tIns="63500" bIns="63500"/>
          <a:lstStyle>
            <a:lvl1pPr algn="l">
              <a:lnSpc>
                <a:spcPct val="75000"/>
              </a:lnSpc>
              <a:defRPr sz="3200" b="true" i="false" u="none" strike="noStrike" spc="0">
                <a:solidFill>
                  <a:srgbClr val="000000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0">
              <a:lnSpc>
                <a:spcPct val="75000"/>
              </a:lnSpc>
            </a:pPr>
            <a:r>
              <a:rPr lang="en-US" b="true" i="false" strike="noStrike" u="none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单击此处编辑母版文本样式</a:t>
            </a:r>
          </a:p>
        </p:txBody>
      </p:sp>
      <p:sp>
        <p:nvSpPr>
          <p:cNvPr name="AutoShape 4" id="4"/>
          <p:cNvSpPr/>
          <p:nvPr>
            <p:ph idx="145" type="body" sz="quarter" hasCustomPrompt="true"/>
          </p:nvPr>
        </p:nvSpPr>
        <p:spPr>
          <a:xfrm rot="0" flipH="false" flipV="false">
            <a:off x="1119717" y="3487479"/>
            <a:ext cx="6877049" cy="476540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lIns="127000" rIns="127000" tIns="63500" bIns="63500"/>
          <a:lstStyle>
            <a:lvl1pPr algn="l">
              <a:lnSpc>
                <a:spcPct val="75000"/>
              </a:lnSpc>
              <a:defRPr sz="3200" b="false" i="false" u="none" strike="noStrike" spc="0">
                <a:solidFill>
                  <a:srgbClr val="000000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-406400" marL="406400">
              <a:lnSpc>
                <a:spcPct val="75000"/>
              </a:lnSpc>
              <a:buClr>
                <a:srgbClr val="000000"/>
              </a:buClr>
              <a:buChar char="•"/>
            </a:pPr>
            <a:r>
              <a:rPr lang="en-US" b="false" i="false" strike="noStrike" u="none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单击此处编辑母版文本样式</a:t>
            </a:r>
          </a:p>
          <a:p>
            <a:pPr algn="l" indent="-330200" lvl="1" marL="990600">
              <a:lnSpc>
                <a:spcPct val="75000"/>
              </a:lnSpc>
              <a:buClr>
                <a:srgbClr val="000000"/>
              </a:buClr>
              <a:buChar char="•"/>
            </a:pPr>
            <a:r>
              <a:rPr lang="en-US" b="false" i="false" strike="noStrike" u="none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第二级</a:t>
            </a:r>
          </a:p>
          <a:p>
            <a:pPr algn="l" indent="-304800" lvl="2" marL="1524000">
              <a:lnSpc>
                <a:spcPct val="75000"/>
              </a:lnSpc>
              <a:buClr>
                <a:srgbClr val="000000"/>
              </a:buClr>
              <a:buChar char="•"/>
            </a:pPr>
            <a:r>
              <a:rPr lang="en-US" b="false" i="false" strike="noStrike" u="none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第三级</a:t>
            </a:r>
          </a:p>
          <a:p>
            <a:pPr algn="l" indent="-304800" lvl="3" marL="2133600">
              <a:lnSpc>
                <a:spcPct val="75000"/>
              </a:lnSpc>
              <a:buClr>
                <a:srgbClr val="000000"/>
              </a:buClr>
              <a:buChar char="•"/>
            </a:pPr>
            <a:r>
              <a:rPr lang="en-US" b="false" i="false" strike="noStrike" u="none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第四级</a:t>
            </a:r>
          </a:p>
          <a:p>
            <a:pPr algn="l" indent="-304800" lvl="4" marL="2743200">
              <a:lnSpc>
                <a:spcPct val="75000"/>
              </a:lnSpc>
              <a:buClr>
                <a:srgbClr val="000000"/>
              </a:buClr>
              <a:buChar char="•"/>
            </a:pPr>
            <a:r>
              <a:rPr lang="en-US" b="false" i="false" strike="noStrike" u="none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第五级</a:t>
            </a:r>
          </a:p>
        </p:txBody>
      </p:sp>
      <p:sp>
        <p:nvSpPr>
          <p:cNvPr name="AutoShape 5" id="5"/>
          <p:cNvSpPr/>
          <p:nvPr>
            <p:ph idx="146" type="body" sz="quarter" hasCustomPrompt="true"/>
          </p:nvPr>
        </p:nvSpPr>
        <p:spPr>
          <a:xfrm rot="0" flipH="false" flipV="false">
            <a:off x="8229600" y="2326615"/>
            <a:ext cx="6910917" cy="1098549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b" lIns="127000" rIns="127000" tIns="63500" bIns="63500"/>
          <a:lstStyle>
            <a:lvl1pPr algn="l">
              <a:lnSpc>
                <a:spcPct val="75000"/>
              </a:lnSpc>
              <a:defRPr sz="3200" b="true" i="false" u="none" strike="noStrike" spc="0">
                <a:solidFill>
                  <a:srgbClr val="000000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0">
              <a:lnSpc>
                <a:spcPct val="75000"/>
              </a:lnSpc>
            </a:pPr>
            <a:r>
              <a:rPr lang="en-US" b="true" i="false" strike="noStrike" u="none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单击此处编辑母版文本样式</a:t>
            </a:r>
          </a:p>
        </p:txBody>
      </p:sp>
      <p:sp>
        <p:nvSpPr>
          <p:cNvPr name="AutoShape 6" id="6"/>
          <p:cNvSpPr/>
          <p:nvPr>
            <p:ph idx="147" type="body" sz="quarter" hasCustomPrompt="true"/>
          </p:nvPr>
        </p:nvSpPr>
        <p:spPr>
          <a:xfrm rot="0" flipH="false" flipV="false">
            <a:off x="8229600" y="3487479"/>
            <a:ext cx="6910917" cy="476540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lIns="127000" rIns="127000" tIns="63500" bIns="63500"/>
          <a:lstStyle>
            <a:lvl1pPr algn="l">
              <a:lnSpc>
                <a:spcPct val="75000"/>
              </a:lnSpc>
              <a:defRPr sz="3200" b="false" i="false" u="none" strike="noStrike" spc="0">
                <a:solidFill>
                  <a:srgbClr val="000000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-406400" marL="406400">
              <a:lnSpc>
                <a:spcPct val="75000"/>
              </a:lnSpc>
              <a:buClr>
                <a:srgbClr val="000000"/>
              </a:buClr>
              <a:buChar char="•"/>
            </a:pPr>
            <a:r>
              <a:rPr lang="en-US" b="false" i="false" strike="noStrike" u="none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单击此处编辑母版文本样式</a:t>
            </a:r>
          </a:p>
          <a:p>
            <a:pPr algn="l" indent="-330200" lvl="1" marL="990600">
              <a:lnSpc>
                <a:spcPct val="75000"/>
              </a:lnSpc>
              <a:buClr>
                <a:srgbClr val="000000"/>
              </a:buClr>
              <a:buChar char="•"/>
            </a:pPr>
            <a:r>
              <a:rPr lang="en-US" b="false" i="false" strike="noStrike" u="none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第二级</a:t>
            </a:r>
          </a:p>
          <a:p>
            <a:pPr algn="l" indent="-304800" lvl="2" marL="1524000">
              <a:lnSpc>
                <a:spcPct val="75000"/>
              </a:lnSpc>
              <a:buClr>
                <a:srgbClr val="000000"/>
              </a:buClr>
              <a:buChar char="•"/>
            </a:pPr>
            <a:r>
              <a:rPr lang="en-US" b="false" i="false" strike="noStrike" u="none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第三级</a:t>
            </a:r>
          </a:p>
          <a:p>
            <a:pPr algn="l" indent="-304800" lvl="3" marL="2133600">
              <a:lnSpc>
                <a:spcPct val="75000"/>
              </a:lnSpc>
              <a:buClr>
                <a:srgbClr val="000000"/>
              </a:buClr>
              <a:buChar char="•"/>
            </a:pPr>
            <a:r>
              <a:rPr lang="en-US" b="false" i="false" strike="noStrike" u="none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第四级</a:t>
            </a:r>
          </a:p>
          <a:p>
            <a:pPr algn="l" indent="-304800" lvl="4" marL="2743200">
              <a:lnSpc>
                <a:spcPct val="75000"/>
              </a:lnSpc>
              <a:buClr>
                <a:srgbClr val="000000"/>
              </a:buClr>
              <a:buChar char="•"/>
            </a:pPr>
            <a:r>
              <a:rPr lang="en-US" b="false" i="false" strike="noStrike" u="none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第五级</a:t>
            </a:r>
          </a:p>
        </p:txBody>
      </p:sp>
      <p:sp>
        <p:nvSpPr>
          <p:cNvPr name="AutoShape 7" id="7"/>
          <p:cNvSpPr/>
          <p:nvPr>
            <p:ph idx="148" type="body" sz="quarter" hasCustomPrompt="true"/>
          </p:nvPr>
        </p:nvSpPr>
        <p:spPr>
          <a:xfrm rot="0" flipH="false" flipV="false">
            <a:off x="1117600" y="8475133"/>
            <a:ext cx="3657600" cy="486833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127000" rIns="127000" tIns="63500" bIns="63500"/>
          <a:lstStyle>
            <a:lvl1pPr algn="l">
              <a:lnSpc>
                <a:spcPct val="83333"/>
              </a:lnSpc>
              <a:defRPr sz="1600" b="false" i="false" u="none" strike="noStrike" spc="0">
                <a:solidFill>
                  <a:srgbClr val="898989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0">
              <a:lnSpc>
                <a:spcPct val="83333"/>
              </a:lnSpc>
            </a:pPr>
            <a:r>
              <a:rPr lang="en-US" b="false" i="false" strike="noStrike" u="none" sz="1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</a:p>
        </p:txBody>
      </p:sp>
      <p:sp>
        <p:nvSpPr>
          <p:cNvPr name="AutoShape 8" id="8"/>
          <p:cNvSpPr/>
          <p:nvPr>
            <p:ph idx="149" type="body" sz="quarter" hasCustomPrompt="true"/>
          </p:nvPr>
        </p:nvSpPr>
        <p:spPr>
          <a:xfrm rot="0" flipH="false" flipV="false">
            <a:off x="5384800" y="8475133"/>
            <a:ext cx="5486400" cy="486833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127000" rIns="127000" tIns="63500" bIns="63500"/>
          <a:lstStyle>
            <a:lvl1pPr algn="ctr">
              <a:lnSpc>
                <a:spcPct val="83333"/>
              </a:lnSpc>
              <a:defRPr sz="1600" b="false" i="false" u="none" strike="noStrike" spc="0">
                <a:solidFill>
                  <a:srgbClr val="898989">
                    <a:alpha val="100000"/>
                  </a:srgbClr>
                </a:solidFill>
                <a:latin typeface="Arial"/>
              </a:defRPr>
            </a:lvl1pPr>
          </a:lstStyle>
          <a:p>
            <a:pPr algn="ctr" indent="0">
              <a:lnSpc>
                <a:spcPct val="83333"/>
              </a:lnSpc>
            </a:pPr>
            <a:r>
              <a:rPr lang="en-US" b="false" i="false" strike="noStrike" u="none" sz="1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页脚</a:t>
            </a:r>
          </a:p>
        </p:txBody>
      </p:sp>
      <p:sp>
        <p:nvSpPr>
          <p:cNvPr name="AutoShape 9" id="9"/>
          <p:cNvSpPr/>
          <p:nvPr>
            <p:ph idx="150" type="body" sz="quarter" hasCustomPrompt="true"/>
          </p:nvPr>
        </p:nvSpPr>
        <p:spPr>
          <a:xfrm rot="0" flipH="false" flipV="false">
            <a:off x="11480800" y="8475133"/>
            <a:ext cx="3657600" cy="486833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127000" rIns="127000" tIns="63500" bIns="63500"/>
          <a:lstStyle>
            <a:lvl1pPr algn="r">
              <a:lnSpc>
                <a:spcPct val="83333"/>
              </a:lnSpc>
              <a:defRPr sz="1600" b="false" i="false" u="none" strike="noStrike" spc="0">
                <a:solidFill>
                  <a:srgbClr val="898989">
                    <a:alpha val="100000"/>
                  </a:srgbClr>
                </a:solidFill>
                <a:latin typeface="Arial"/>
              </a:defRPr>
            </a:lvl1pPr>
          </a:lstStyle>
          <a:p>
            <a:pPr algn="r" indent="0">
              <a:lnSpc>
                <a:spcPct val="83333"/>
              </a:lnSpc>
            </a:pPr>
            <a:r>
              <a:rPr lang="en-US" b="false" i="false" strike="noStrike" u="none" sz="1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idx="151" type="body" sz="quarter" hasCustomPrompt="true"/>
          </p:nvPr>
        </p:nvSpPr>
        <p:spPr>
          <a:xfrm rot="0" flipH="false" flipV="false">
            <a:off x="1117600" y="3688292"/>
            <a:ext cx="14020800" cy="1767417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127000" rIns="127000" tIns="63500" bIns="63500"/>
          <a:lstStyle>
            <a:lvl1pPr algn="ctr">
              <a:lnSpc>
                <a:spcPct val="75000"/>
              </a:lnSpc>
              <a:defRPr sz="6400" b="false" i="false" u="none" strike="noStrike" spc="0">
                <a:solidFill>
                  <a:srgbClr val="000000">
                    <a:alpha val="100000"/>
                  </a:srgbClr>
                </a:solidFill>
                <a:latin typeface="Arial"/>
              </a:defRPr>
            </a:lvl1pPr>
          </a:lstStyle>
          <a:p>
            <a:pPr algn="ctr" indent="0">
              <a:lnSpc>
                <a:spcPct val="75000"/>
              </a:lnSpc>
            </a:pPr>
            <a:r>
              <a:rPr lang="en-US" b="false" i="false" strike="noStrike" u="none" sz="6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单击此处编辑母版标题样式</a:t>
            </a:r>
          </a:p>
        </p:txBody>
      </p:sp>
      <p:sp>
        <p:nvSpPr>
          <p:cNvPr name="AutoShape 3" id="3"/>
          <p:cNvSpPr/>
          <p:nvPr>
            <p:ph idx="152" type="body" sz="quarter" hasCustomPrompt="true"/>
          </p:nvPr>
        </p:nvSpPr>
        <p:spPr>
          <a:xfrm rot="0" flipH="false" flipV="false">
            <a:off x="1117600" y="8475133"/>
            <a:ext cx="3657600" cy="486833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127000" rIns="127000" tIns="63500" bIns="63500"/>
          <a:lstStyle>
            <a:lvl1pPr algn="l">
              <a:lnSpc>
                <a:spcPct val="83333"/>
              </a:lnSpc>
              <a:defRPr sz="1600" b="false" i="false" u="none" strike="noStrike" spc="0">
                <a:solidFill>
                  <a:srgbClr val="898989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0">
              <a:lnSpc>
                <a:spcPct val="83333"/>
              </a:lnSpc>
            </a:pPr>
            <a:r>
              <a:rPr lang="en-US" b="false" i="false" strike="noStrike" u="none" sz="1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</a:p>
        </p:txBody>
      </p:sp>
      <p:sp>
        <p:nvSpPr>
          <p:cNvPr name="AutoShape 4" id="4"/>
          <p:cNvSpPr/>
          <p:nvPr>
            <p:ph idx="153" type="body" sz="quarter" hasCustomPrompt="true"/>
          </p:nvPr>
        </p:nvSpPr>
        <p:spPr>
          <a:xfrm rot="0" flipH="false" flipV="false">
            <a:off x="5384800" y="8475133"/>
            <a:ext cx="5486400" cy="486833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127000" rIns="127000" tIns="63500" bIns="63500"/>
          <a:lstStyle>
            <a:lvl1pPr algn="ctr">
              <a:lnSpc>
                <a:spcPct val="83333"/>
              </a:lnSpc>
              <a:defRPr sz="1600" b="false" i="false" u="none" strike="noStrike" spc="0">
                <a:solidFill>
                  <a:srgbClr val="898989">
                    <a:alpha val="100000"/>
                  </a:srgbClr>
                </a:solidFill>
                <a:latin typeface="Arial"/>
              </a:defRPr>
            </a:lvl1pPr>
          </a:lstStyle>
          <a:p>
            <a:pPr algn="ctr" indent="0">
              <a:lnSpc>
                <a:spcPct val="83333"/>
              </a:lnSpc>
            </a:pPr>
            <a:r>
              <a:rPr lang="en-US" b="false" i="false" strike="noStrike" u="none" sz="1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页脚</a:t>
            </a:r>
          </a:p>
        </p:txBody>
      </p:sp>
      <p:sp>
        <p:nvSpPr>
          <p:cNvPr name="AutoShape 5" id="5"/>
          <p:cNvSpPr/>
          <p:nvPr>
            <p:ph idx="154" type="body" sz="quarter" hasCustomPrompt="true"/>
          </p:nvPr>
        </p:nvSpPr>
        <p:spPr>
          <a:xfrm rot="0" flipH="false" flipV="false">
            <a:off x="11480800" y="8475133"/>
            <a:ext cx="3657600" cy="486833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127000" rIns="127000" tIns="63500" bIns="63500"/>
          <a:lstStyle>
            <a:lvl1pPr algn="r">
              <a:lnSpc>
                <a:spcPct val="83333"/>
              </a:lnSpc>
              <a:defRPr sz="1600" b="false" i="false" u="none" strike="noStrike" spc="0">
                <a:solidFill>
                  <a:srgbClr val="898989">
                    <a:alpha val="100000"/>
                  </a:srgbClr>
                </a:solidFill>
                <a:latin typeface="Arial"/>
              </a:defRPr>
            </a:lvl1pPr>
          </a:lstStyle>
          <a:p>
            <a:pPr algn="r" indent="0">
              <a:lnSpc>
                <a:spcPct val="83333"/>
              </a:lnSpc>
            </a:pPr>
            <a:r>
              <a:rPr lang="en-US" b="false" i="false" strike="noStrike" u="none" sz="1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Shape 10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Shape 11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Shape 1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Shape 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Shape 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idx="155" type="body" sz="quarter" hasCustomPrompt="true"/>
          </p:nvPr>
        </p:nvSpPr>
        <p:spPr>
          <a:xfrm rot="0" flipH="false" flipV="false">
            <a:off x="1117600" y="8475133"/>
            <a:ext cx="3657600" cy="486833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127000" rIns="127000" tIns="63500" bIns="63500"/>
          <a:lstStyle>
            <a:lvl1pPr algn="l">
              <a:lnSpc>
                <a:spcPct val="83333"/>
              </a:lnSpc>
              <a:defRPr sz="1600" b="false" i="false" u="none" strike="noStrike" spc="0">
                <a:solidFill>
                  <a:srgbClr val="898989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0">
              <a:lnSpc>
                <a:spcPct val="83333"/>
              </a:lnSpc>
            </a:pPr>
            <a:r>
              <a:rPr lang="en-US" b="false" i="false" strike="noStrike" u="none" sz="1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</a:p>
        </p:txBody>
      </p:sp>
      <p:sp>
        <p:nvSpPr>
          <p:cNvPr name="AutoShape 3" id="3"/>
          <p:cNvSpPr/>
          <p:nvPr>
            <p:ph idx="156" type="body" sz="quarter" hasCustomPrompt="true"/>
          </p:nvPr>
        </p:nvSpPr>
        <p:spPr>
          <a:xfrm rot="0" flipH="false" flipV="false">
            <a:off x="5384800" y="8475133"/>
            <a:ext cx="5486400" cy="486833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127000" rIns="127000" tIns="63500" bIns="63500"/>
          <a:lstStyle>
            <a:lvl1pPr algn="ctr">
              <a:lnSpc>
                <a:spcPct val="83333"/>
              </a:lnSpc>
              <a:defRPr sz="1600" b="false" i="false" u="none" strike="noStrike" spc="0">
                <a:solidFill>
                  <a:srgbClr val="898989">
                    <a:alpha val="100000"/>
                  </a:srgbClr>
                </a:solidFill>
                <a:latin typeface="Arial"/>
              </a:defRPr>
            </a:lvl1pPr>
          </a:lstStyle>
          <a:p>
            <a:pPr algn="ctr" indent="0">
              <a:lnSpc>
                <a:spcPct val="83333"/>
              </a:lnSpc>
            </a:pPr>
            <a:r>
              <a:rPr lang="en-US" b="false" i="false" strike="noStrike" u="none" sz="1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页脚</a:t>
            </a:r>
          </a:p>
        </p:txBody>
      </p:sp>
      <p:sp>
        <p:nvSpPr>
          <p:cNvPr name="AutoShape 4" id="4"/>
          <p:cNvSpPr/>
          <p:nvPr>
            <p:ph idx="157" type="body" sz="quarter" hasCustomPrompt="true"/>
          </p:nvPr>
        </p:nvSpPr>
        <p:spPr>
          <a:xfrm rot="0" flipH="false" flipV="false">
            <a:off x="11480800" y="8475133"/>
            <a:ext cx="3657600" cy="486833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127000" rIns="127000" tIns="63500" bIns="63500"/>
          <a:lstStyle>
            <a:lvl1pPr algn="r">
              <a:lnSpc>
                <a:spcPct val="83333"/>
              </a:lnSpc>
              <a:defRPr sz="1600" b="false" i="false" u="none" strike="noStrike" spc="0">
                <a:solidFill>
                  <a:srgbClr val="898989">
                    <a:alpha val="100000"/>
                  </a:srgbClr>
                </a:solidFill>
                <a:latin typeface="Arial"/>
              </a:defRPr>
            </a:lvl1pPr>
          </a:lstStyle>
          <a:p>
            <a:pPr algn="r" indent="0">
              <a:lnSpc>
                <a:spcPct val="83333"/>
              </a:lnSpc>
            </a:pPr>
            <a:r>
              <a:rPr lang="en-US" b="false" i="false" strike="noStrike" u="none" sz="1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idx="158" type="body" sz="quarter" hasCustomPrompt="true"/>
          </p:nvPr>
        </p:nvSpPr>
        <p:spPr>
          <a:xfrm rot="0" flipH="false" flipV="false">
            <a:off x="862329" y="169333"/>
            <a:ext cx="5553600" cy="213360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127000" rIns="127000" tIns="63500" bIns="63500"/>
          <a:lstStyle>
            <a:lvl1pPr algn="l">
              <a:lnSpc>
                <a:spcPct val="75000"/>
              </a:lnSpc>
              <a:defRPr sz="3200" b="true" i="false" u="none" strike="noStrike" spc="0">
                <a:solidFill>
                  <a:srgbClr val="000000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0">
              <a:lnSpc>
                <a:spcPct val="75000"/>
              </a:lnSpc>
            </a:pPr>
            <a:r>
              <a:rPr lang="en-US" b="true" i="false" strike="noStrike" u="none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单击此处编辑标题</a:t>
            </a:r>
          </a:p>
        </p:txBody>
      </p:sp>
      <p:sp>
        <p:nvSpPr>
          <p:cNvPr name="AutoShape 3" id="3"/>
          <p:cNvSpPr/>
          <p:nvPr>
            <p:ph idx="159" type="pic" sz="quarter"/>
          </p:nvPr>
        </p:nvSpPr>
        <p:spPr>
          <a:xfrm rot="0" flipH="false" flipV="false">
            <a:off x="6912000" y="1021805"/>
            <a:ext cx="7756500" cy="679259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3500" rIns="63500" tIns="63500" bIns="63500"/>
          <a:lstStyle>
            <a:lvl1pPr algn="ctr">
              <a:defRPr sz="1600" b="fals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/>
            <a:endParaRPr/>
          </a:p>
        </p:txBody>
      </p:sp>
      <p:sp>
        <p:nvSpPr>
          <p:cNvPr name="AutoShape 4" id="4"/>
          <p:cNvSpPr/>
          <p:nvPr>
            <p:ph idx="160" type="body" sz="quarter" hasCustomPrompt="true"/>
          </p:nvPr>
        </p:nvSpPr>
        <p:spPr>
          <a:xfrm rot="0" flipH="false" flipV="false">
            <a:off x="869103" y="2743200"/>
            <a:ext cx="5553600" cy="5082117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lIns="127000" rIns="127000" tIns="63500" bIns="63500"/>
          <a:lstStyle>
            <a:lvl1pPr algn="l">
              <a:lnSpc>
                <a:spcPct val="125000"/>
              </a:lnSpc>
              <a:defRPr sz="2100" b="false" i="false" u="none" strike="noStrike" spc="0">
                <a:solidFill>
                  <a:srgbClr val="000000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0">
              <a:lnSpc>
                <a:spcPct val="125000"/>
              </a:lnSpc>
            </a:pPr>
            <a:r>
              <a:rPr lang="en-US" b="false" i="false" strike="noStrike" u="none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单击此处编辑母版文本样式</a:t>
            </a:r>
          </a:p>
        </p:txBody>
      </p:sp>
      <p:sp>
        <p:nvSpPr>
          <p:cNvPr name="AutoShape 5" id="5"/>
          <p:cNvSpPr/>
          <p:nvPr>
            <p:ph idx="161" type="body" sz="quarter" hasCustomPrompt="true"/>
          </p:nvPr>
        </p:nvSpPr>
        <p:spPr>
          <a:xfrm rot="0" flipH="false" flipV="false">
            <a:off x="1117600" y="8475133"/>
            <a:ext cx="3657600" cy="486833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127000" rIns="127000" tIns="63500" bIns="63500"/>
          <a:lstStyle>
            <a:lvl1pPr algn="l">
              <a:lnSpc>
                <a:spcPct val="83333"/>
              </a:lnSpc>
              <a:defRPr sz="1600" b="false" i="false" u="none" strike="noStrike" spc="0">
                <a:solidFill>
                  <a:srgbClr val="898989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0">
              <a:lnSpc>
                <a:spcPct val="83333"/>
              </a:lnSpc>
            </a:pPr>
            <a:r>
              <a:rPr lang="en-US" b="false" i="false" strike="noStrike" u="none" sz="1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</a:p>
        </p:txBody>
      </p:sp>
      <p:sp>
        <p:nvSpPr>
          <p:cNvPr name="AutoShape 6" id="6"/>
          <p:cNvSpPr/>
          <p:nvPr>
            <p:ph idx="162" type="body" sz="quarter" hasCustomPrompt="true"/>
          </p:nvPr>
        </p:nvSpPr>
        <p:spPr>
          <a:xfrm rot="0" flipH="false" flipV="false">
            <a:off x="5384800" y="8475133"/>
            <a:ext cx="5486400" cy="486833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127000" rIns="127000" tIns="63500" bIns="63500"/>
          <a:lstStyle>
            <a:lvl1pPr algn="ctr">
              <a:lnSpc>
                <a:spcPct val="83333"/>
              </a:lnSpc>
              <a:defRPr sz="1600" b="false" i="false" u="none" strike="noStrike" spc="0">
                <a:solidFill>
                  <a:srgbClr val="898989">
                    <a:alpha val="100000"/>
                  </a:srgbClr>
                </a:solidFill>
                <a:latin typeface="Arial"/>
              </a:defRPr>
            </a:lvl1pPr>
          </a:lstStyle>
          <a:p>
            <a:pPr algn="ctr" indent="0">
              <a:lnSpc>
                <a:spcPct val="83333"/>
              </a:lnSpc>
            </a:pPr>
            <a:r>
              <a:rPr lang="en-US" b="false" i="false" strike="noStrike" u="none" sz="1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页脚</a:t>
            </a:r>
          </a:p>
        </p:txBody>
      </p:sp>
      <p:sp>
        <p:nvSpPr>
          <p:cNvPr name="AutoShape 7" id="7"/>
          <p:cNvSpPr/>
          <p:nvPr>
            <p:ph idx="163" type="body" sz="quarter" hasCustomPrompt="true"/>
          </p:nvPr>
        </p:nvSpPr>
        <p:spPr>
          <a:xfrm rot="0" flipH="false" flipV="false">
            <a:off x="11480800" y="8475133"/>
            <a:ext cx="3657600" cy="486833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127000" rIns="127000" tIns="63500" bIns="63500"/>
          <a:lstStyle>
            <a:lvl1pPr algn="r">
              <a:lnSpc>
                <a:spcPct val="83333"/>
              </a:lnSpc>
              <a:defRPr sz="1600" b="false" i="false" u="none" strike="noStrike" spc="0">
                <a:solidFill>
                  <a:srgbClr val="898989">
                    <a:alpha val="100000"/>
                  </a:srgbClr>
                </a:solidFill>
                <a:latin typeface="Arial"/>
              </a:defRPr>
            </a:lvl1pPr>
          </a:lstStyle>
          <a:p>
            <a:pPr algn="r" indent="0">
              <a:lnSpc>
                <a:spcPct val="83333"/>
              </a:lnSpc>
            </a:pPr>
            <a:r>
              <a:rPr lang="en-US" b="false" i="false" strike="noStrike" u="none" sz="1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idx="164" type="body" sz="quarter" hasCustomPrompt="true"/>
          </p:nvPr>
        </p:nvSpPr>
        <p:spPr>
          <a:xfrm rot="0" flipH="false" flipV="false">
            <a:off x="13099312" y="486833"/>
            <a:ext cx="2039088" cy="7749117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127000" rIns="127000" tIns="63500" bIns="63500"/>
          <a:lstStyle>
            <a:lvl1pPr algn="l">
              <a:lnSpc>
                <a:spcPct val="75000"/>
              </a:lnSpc>
              <a:defRPr sz="4800" b="false" i="false" u="none" strike="noStrike" spc="0">
                <a:solidFill>
                  <a:srgbClr val="000000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0">
              <a:lnSpc>
                <a:spcPct val="75000"/>
              </a:lnSpc>
            </a:pPr>
            <a:r>
              <a:rPr lang="en-US" b="false" i="false" strike="noStrike" u="none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单击此处编辑母版标题样式</a:t>
            </a:r>
          </a:p>
        </p:txBody>
      </p:sp>
      <p:sp>
        <p:nvSpPr>
          <p:cNvPr name="AutoShape 3" id="3"/>
          <p:cNvSpPr/>
          <p:nvPr>
            <p:ph idx="165" type="body" sz="quarter" hasCustomPrompt="true"/>
          </p:nvPr>
        </p:nvSpPr>
        <p:spPr>
          <a:xfrm rot="0" flipH="false" flipV="false">
            <a:off x="1117600" y="486833"/>
            <a:ext cx="11839944" cy="7749117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lIns="127000" rIns="127000" tIns="63500" bIns="63500"/>
          <a:lstStyle>
            <a:lvl1pPr algn="l">
              <a:lnSpc>
                <a:spcPct val="75000"/>
              </a:lnSpc>
              <a:defRPr sz="3200" b="false" i="false" u="none" strike="noStrike" spc="0">
                <a:solidFill>
                  <a:srgbClr val="000000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-406400" marL="406400">
              <a:lnSpc>
                <a:spcPct val="75000"/>
              </a:lnSpc>
              <a:buClr>
                <a:srgbClr val="000000"/>
              </a:buClr>
              <a:buChar char="•"/>
            </a:pPr>
            <a:r>
              <a:rPr lang="en-US" b="false" i="false" strike="noStrike" u="none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单击此处编辑母版文本样式</a:t>
            </a:r>
          </a:p>
          <a:p>
            <a:pPr algn="l" indent="-330200" lvl="1" marL="990600">
              <a:lnSpc>
                <a:spcPct val="75000"/>
              </a:lnSpc>
              <a:buClr>
                <a:srgbClr val="000000"/>
              </a:buClr>
              <a:buChar char="•"/>
            </a:pPr>
            <a:r>
              <a:rPr lang="en-US" b="false" i="false" strike="noStrike" u="none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第二级</a:t>
            </a:r>
          </a:p>
          <a:p>
            <a:pPr algn="l" indent="-304800" lvl="2" marL="1524000">
              <a:lnSpc>
                <a:spcPct val="75000"/>
              </a:lnSpc>
              <a:buClr>
                <a:srgbClr val="000000"/>
              </a:buClr>
              <a:buChar char="•"/>
            </a:pPr>
            <a:r>
              <a:rPr lang="en-US" b="false" i="false" strike="noStrike" u="none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第三级</a:t>
            </a:r>
          </a:p>
          <a:p>
            <a:pPr algn="l" indent="-304800" lvl="3" marL="2133600">
              <a:lnSpc>
                <a:spcPct val="75000"/>
              </a:lnSpc>
              <a:buClr>
                <a:srgbClr val="000000"/>
              </a:buClr>
              <a:buChar char="•"/>
            </a:pPr>
            <a:r>
              <a:rPr lang="en-US" b="false" i="false" strike="noStrike" u="none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第四级</a:t>
            </a:r>
          </a:p>
          <a:p>
            <a:pPr algn="l" indent="-304800" lvl="4" marL="2743200">
              <a:lnSpc>
                <a:spcPct val="75000"/>
              </a:lnSpc>
              <a:buClr>
                <a:srgbClr val="000000"/>
              </a:buClr>
              <a:buChar char="•"/>
            </a:pPr>
            <a:r>
              <a:rPr lang="en-US" b="false" i="false" strike="noStrike" u="none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第五级</a:t>
            </a:r>
          </a:p>
        </p:txBody>
      </p:sp>
      <p:sp>
        <p:nvSpPr>
          <p:cNvPr name="AutoShape 4" id="4"/>
          <p:cNvSpPr/>
          <p:nvPr>
            <p:ph idx="166" type="body" sz="quarter" hasCustomPrompt="true"/>
          </p:nvPr>
        </p:nvSpPr>
        <p:spPr>
          <a:xfrm rot="0" flipH="false" flipV="false">
            <a:off x="1117600" y="8475133"/>
            <a:ext cx="3657600" cy="486833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127000" rIns="127000" tIns="63500" bIns="63500"/>
          <a:lstStyle>
            <a:lvl1pPr algn="l">
              <a:lnSpc>
                <a:spcPct val="83333"/>
              </a:lnSpc>
              <a:defRPr sz="1600" b="false" i="false" u="none" strike="noStrike" spc="0">
                <a:solidFill>
                  <a:srgbClr val="898989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0">
              <a:lnSpc>
                <a:spcPct val="83333"/>
              </a:lnSpc>
            </a:pPr>
            <a:r>
              <a:rPr lang="en-US" b="false" i="false" strike="noStrike" u="none" sz="1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</a:p>
        </p:txBody>
      </p:sp>
      <p:sp>
        <p:nvSpPr>
          <p:cNvPr name="AutoShape 5" id="5"/>
          <p:cNvSpPr/>
          <p:nvPr>
            <p:ph idx="167" type="body" sz="quarter" hasCustomPrompt="true"/>
          </p:nvPr>
        </p:nvSpPr>
        <p:spPr>
          <a:xfrm rot="0" flipH="false" flipV="false">
            <a:off x="5384800" y="8475133"/>
            <a:ext cx="5486400" cy="486833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127000" rIns="127000" tIns="63500" bIns="63500"/>
          <a:lstStyle>
            <a:lvl1pPr algn="ctr">
              <a:lnSpc>
                <a:spcPct val="83333"/>
              </a:lnSpc>
              <a:defRPr sz="1600" b="false" i="false" u="none" strike="noStrike" spc="0">
                <a:solidFill>
                  <a:srgbClr val="898989">
                    <a:alpha val="100000"/>
                  </a:srgbClr>
                </a:solidFill>
                <a:latin typeface="Arial"/>
              </a:defRPr>
            </a:lvl1pPr>
          </a:lstStyle>
          <a:p>
            <a:pPr algn="ctr" indent="0">
              <a:lnSpc>
                <a:spcPct val="83333"/>
              </a:lnSpc>
            </a:pPr>
            <a:r>
              <a:rPr lang="en-US" b="false" i="false" strike="noStrike" u="none" sz="1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页脚</a:t>
            </a:r>
          </a:p>
        </p:txBody>
      </p:sp>
      <p:sp>
        <p:nvSpPr>
          <p:cNvPr name="AutoShape 6" id="6"/>
          <p:cNvSpPr/>
          <p:nvPr>
            <p:ph idx="168" type="body" sz="quarter" hasCustomPrompt="true"/>
          </p:nvPr>
        </p:nvSpPr>
        <p:spPr>
          <a:xfrm rot="0" flipH="false" flipV="false">
            <a:off x="11480800" y="8475133"/>
            <a:ext cx="3657600" cy="486833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127000" rIns="127000" tIns="63500" bIns="63500"/>
          <a:lstStyle>
            <a:lvl1pPr algn="r">
              <a:lnSpc>
                <a:spcPct val="83333"/>
              </a:lnSpc>
              <a:defRPr sz="1600" b="false" i="false" u="none" strike="noStrike" spc="0">
                <a:solidFill>
                  <a:srgbClr val="898989">
                    <a:alpha val="100000"/>
                  </a:srgbClr>
                </a:solidFill>
                <a:latin typeface="Arial"/>
              </a:defRPr>
            </a:lvl1pPr>
          </a:lstStyle>
          <a:p>
            <a:pPr algn="r" indent="0">
              <a:lnSpc>
                <a:spcPct val="83333"/>
              </a:lnSpc>
            </a:pPr>
            <a:r>
              <a:rPr lang="en-US" b="false" i="false" strike="noStrike" u="none" sz="1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idx="169" type="body" sz="quarter" hasCustomPrompt="true"/>
          </p:nvPr>
        </p:nvSpPr>
        <p:spPr>
          <a:xfrm rot="0" flipH="false" flipV="false">
            <a:off x="1117600" y="8475133"/>
            <a:ext cx="3657600" cy="486833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127000" rIns="127000" tIns="63500" bIns="63500"/>
          <a:lstStyle>
            <a:lvl1pPr algn="l">
              <a:lnSpc>
                <a:spcPct val="83333"/>
              </a:lnSpc>
              <a:defRPr sz="1600" b="false" i="false" u="none" strike="noStrike" spc="0">
                <a:solidFill>
                  <a:srgbClr val="898989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0">
              <a:lnSpc>
                <a:spcPct val="83333"/>
              </a:lnSpc>
            </a:pPr>
            <a:r>
              <a:rPr lang="en-US" b="false" i="false" strike="noStrike" u="none" sz="1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</a:p>
        </p:txBody>
      </p:sp>
      <p:sp>
        <p:nvSpPr>
          <p:cNvPr name="AutoShape 3" id="3"/>
          <p:cNvSpPr/>
          <p:nvPr>
            <p:ph idx="170" type="body" sz="quarter" hasCustomPrompt="true"/>
          </p:nvPr>
        </p:nvSpPr>
        <p:spPr>
          <a:xfrm rot="0" flipH="false" flipV="false">
            <a:off x="5384800" y="8475133"/>
            <a:ext cx="5486400" cy="486833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127000" rIns="127000" tIns="63500" bIns="63500"/>
          <a:lstStyle>
            <a:lvl1pPr algn="ctr">
              <a:lnSpc>
                <a:spcPct val="83333"/>
              </a:lnSpc>
              <a:defRPr sz="1600" b="false" i="false" u="none" strike="noStrike" spc="0">
                <a:solidFill>
                  <a:srgbClr val="898989">
                    <a:alpha val="100000"/>
                  </a:srgbClr>
                </a:solidFill>
                <a:latin typeface="Arial"/>
              </a:defRPr>
            </a:lvl1pPr>
          </a:lstStyle>
          <a:p>
            <a:pPr algn="ctr" indent="0">
              <a:lnSpc>
                <a:spcPct val="83333"/>
              </a:lnSpc>
            </a:pPr>
            <a:r>
              <a:rPr lang="en-US" b="false" i="false" strike="noStrike" u="none" sz="1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页脚</a:t>
            </a:r>
          </a:p>
        </p:txBody>
      </p:sp>
      <p:sp>
        <p:nvSpPr>
          <p:cNvPr name="AutoShape 4" id="4"/>
          <p:cNvSpPr/>
          <p:nvPr>
            <p:ph idx="171" type="body" sz="quarter" hasCustomPrompt="true"/>
          </p:nvPr>
        </p:nvSpPr>
        <p:spPr>
          <a:xfrm rot="0" flipH="false" flipV="false">
            <a:off x="11480800" y="8475133"/>
            <a:ext cx="3657600" cy="486833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127000" rIns="127000" tIns="63500" bIns="63500"/>
          <a:lstStyle>
            <a:lvl1pPr algn="r">
              <a:lnSpc>
                <a:spcPct val="83333"/>
              </a:lnSpc>
              <a:defRPr sz="1600" b="false" i="false" u="none" strike="noStrike" spc="0">
                <a:solidFill>
                  <a:srgbClr val="898989">
                    <a:alpha val="100000"/>
                  </a:srgbClr>
                </a:solidFill>
                <a:latin typeface="Arial"/>
              </a:defRPr>
            </a:lvl1pPr>
          </a:lstStyle>
          <a:p>
            <a:pPr algn="r" indent="0">
              <a:lnSpc>
                <a:spcPct val="83333"/>
              </a:lnSpc>
            </a:pPr>
            <a:r>
              <a:rPr lang="en-US" b="false" i="false" strike="noStrike" u="none" sz="1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</a:p>
        </p:txBody>
      </p:sp>
      <p:sp>
        <p:nvSpPr>
          <p:cNvPr name="AutoShape 5" id="5"/>
          <p:cNvSpPr/>
          <p:nvPr>
            <p:ph idx="172" type="body" sz="quarter" hasCustomPrompt="true"/>
          </p:nvPr>
        </p:nvSpPr>
        <p:spPr>
          <a:xfrm rot="0" flipH="false" flipV="false">
            <a:off x="1117600" y="735391"/>
            <a:ext cx="14020800" cy="7411961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lIns="127000" rIns="127000" tIns="63500" bIns="63500"/>
          <a:lstStyle>
            <a:lvl1pPr algn="l">
              <a:lnSpc>
                <a:spcPct val="75000"/>
              </a:lnSpc>
              <a:defRPr sz="3200" b="false" i="false" u="none" strike="noStrike" spc="0">
                <a:solidFill>
                  <a:srgbClr val="000000">
                    <a:alpha val="100000"/>
                  </a:srgbClr>
                </a:solidFill>
                <a:latin typeface="Arial"/>
              </a:defRPr>
            </a:lvl1pPr>
          </a:lstStyle>
          <a:p>
            <a:pPr algn="l" indent="-406400" marL="406400">
              <a:lnSpc>
                <a:spcPct val="75000"/>
              </a:lnSpc>
              <a:buClr>
                <a:srgbClr val="000000"/>
              </a:buClr>
              <a:buChar char="•"/>
            </a:pPr>
            <a:r>
              <a:rPr lang="en-US" b="false" i="false" strike="noStrike" u="none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单击此处编辑母版文本样式</a:t>
            </a:r>
          </a:p>
          <a:p>
            <a:pPr algn="l" indent="-330200" lvl="1" marL="990600">
              <a:lnSpc>
                <a:spcPct val="75000"/>
              </a:lnSpc>
              <a:buClr>
                <a:srgbClr val="000000"/>
              </a:buClr>
              <a:buChar char="•"/>
            </a:pPr>
            <a:r>
              <a:rPr lang="en-US" b="false" i="false" strike="noStrike" u="none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第二级</a:t>
            </a:r>
          </a:p>
          <a:p>
            <a:pPr algn="l" indent="-304800" lvl="2" marL="1524000">
              <a:lnSpc>
                <a:spcPct val="75000"/>
              </a:lnSpc>
              <a:buClr>
                <a:srgbClr val="000000"/>
              </a:buClr>
              <a:buChar char="•"/>
            </a:pPr>
            <a:r>
              <a:rPr lang="en-US" b="false" i="false" strike="noStrike" u="none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第三级</a:t>
            </a:r>
          </a:p>
          <a:p>
            <a:pPr algn="l" indent="-304800" lvl="3" marL="2133600">
              <a:lnSpc>
                <a:spcPct val="75000"/>
              </a:lnSpc>
              <a:buClr>
                <a:srgbClr val="000000"/>
              </a:buClr>
              <a:buChar char="•"/>
            </a:pPr>
            <a:r>
              <a:rPr lang="en-US" b="false" i="false" strike="noStrike" u="none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第四级</a:t>
            </a:r>
          </a:p>
          <a:p>
            <a:pPr algn="l" indent="-304800" lvl="4" marL="2743200">
              <a:lnSpc>
                <a:spcPct val="75000"/>
              </a:lnSpc>
              <a:buClr>
                <a:srgbClr val="000000"/>
              </a:buClr>
              <a:buChar char="•"/>
            </a:pPr>
            <a:r>
              <a:rPr lang="en-US" b="false" i="false" strike="noStrike" u="none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第五级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r="0" t="0" b="0"/>
          <a:stretch>
            <a:fillRect/>
          </a:stretch>
        </p:blipFill>
        <p:spPr>
          <a:xfrm rot="0" flipH="false" flipV="false">
            <a:off x="0" y="0"/>
            <a:ext cx="16256000" cy="9144000"/>
          </a:xfrm>
          <a:prstGeom prst="rect">
            <a:avLst/>
          </a:prstGeom>
          <a:ln w="12700">
            <a:noFill/>
            <a:prstDash val="solid"/>
          </a:ln>
        </p:spPr>
      </p:pic>
      <p:sp>
        <p:nvSpPr>
          <p:cNvPr name="AutoShape 3" id="3"/>
          <p:cNvSpPr/>
          <p:nvPr>
            <p:ph idx="173" type="body" sz="quarter" hasCustomPrompt="true"/>
          </p:nvPr>
        </p:nvSpPr>
        <p:spPr>
          <a:xfrm rot="0" flipH="false" flipV="false">
            <a:off x="2368000" y="3336257"/>
            <a:ext cx="11520000" cy="676943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lIns="0" rIns="0" tIns="0" bIns="0"/>
          <a:lstStyle>
            <a:lvl1pPr algn="ctr">
              <a:lnSpc>
                <a:spcPct val="83333"/>
              </a:lnSpc>
              <a:defRPr sz="4800" b="false" i="false" u="none" strike="noStrike" spc="0">
                <a:solidFill>
                  <a:srgbClr val="9B7648">
                    <a:alpha val="100000"/>
                  </a:srgbClr>
                </a:solidFill>
                <a:latin typeface="MiSans Medium"/>
              </a:defRPr>
            </a:lvl1pPr>
          </a:lstStyle>
          <a:p>
            <a:pPr algn="ctr" indent="0">
              <a:lnSpc>
                <a:spcPct val="83333"/>
              </a:lnSpc>
            </a:pPr>
            <a:r>
              <a:rPr lang="en-US" b="false" i="false" strike="noStrike" u="none" sz="4800">
                <a:solidFill>
                  <a:srgbClr val="9B7648"/>
                </a:solidFill>
                <a:latin typeface="MiSans Medium"/>
                <a:ea typeface="MiSans Medium"/>
                <a:cs typeface="MiSans Medium"/>
                <a:sym typeface="MiSans Medium"/>
              </a:rPr>
              <a:t>追觅科技PPT演示</a:t>
            </a:r>
          </a:p>
        </p:txBody>
      </p:sp>
      <p:sp>
        <p:nvSpPr>
          <p:cNvPr name="AutoShape 4" id="4"/>
          <p:cNvSpPr/>
          <p:nvPr>
            <p:ph idx="174" type="body" sz="quarter" hasCustomPrompt="true"/>
          </p:nvPr>
        </p:nvSpPr>
        <p:spPr>
          <a:xfrm rot="0" flipH="false" flipV="false">
            <a:off x="6323543" y="7676055"/>
            <a:ext cx="3608916" cy="300167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lIns="0" rIns="0" tIns="0" bIns="0"/>
          <a:lstStyle>
            <a:lvl1pPr algn="ctr">
              <a:lnSpc>
                <a:spcPct val="83333"/>
              </a:lnSpc>
              <a:defRPr sz="1300" b="false" i="false" u="none" strike="noStrike" spc="0">
                <a:solidFill>
                  <a:srgbClr val="FFFFFF">
                    <a:alpha val="100000"/>
                  </a:srgbClr>
                </a:solidFill>
                <a:latin typeface="MiSans"/>
              </a:defRPr>
            </a:lvl1pPr>
          </a:lstStyle>
          <a:p>
            <a:pPr algn="ctr" indent="0">
              <a:lnSpc>
                <a:spcPct val="83333"/>
              </a:lnSpc>
            </a:pPr>
            <a:r>
              <a:rPr lang="en-US" b="false" i="false" strike="noStrike" u="none" sz="1300">
                <a:solidFill>
                  <a:srgbClr val="FFFFFF"/>
                </a:solidFill>
                <a:latin typeface="MiSans"/>
                <a:ea typeface="MiSans"/>
                <a:cs typeface="MiSans"/>
                <a:sym typeface="MiSans"/>
              </a:rPr>
              <a:t>李某某  2023.01.01</a:t>
            </a:r>
          </a:p>
        </p:txBody>
      </p:sp>
      <p:sp>
        <p:nvSpPr>
          <p:cNvPr name="AutoShape 5" id="5"/>
          <p:cNvSpPr/>
          <p:nvPr>
            <p:ph idx="175" type="body" sz="quarter" hasCustomPrompt="true"/>
          </p:nvPr>
        </p:nvSpPr>
        <p:spPr>
          <a:xfrm rot="0" flipH="false" flipV="false">
            <a:off x="3328000" y="4108996"/>
            <a:ext cx="9600000" cy="1537252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lIns="127000" rIns="127000" tIns="63500" bIns="63500"/>
          <a:lstStyle>
            <a:lvl1pPr algn="ctr">
              <a:lnSpc>
                <a:spcPct val="75000"/>
              </a:lnSpc>
              <a:defRPr sz="4800" b="false" i="false" u="none" strike="noStrike" spc="0">
                <a:solidFill>
                  <a:srgbClr val="9B7648">
                    <a:alpha val="100000"/>
                  </a:srgbClr>
                </a:solidFill>
                <a:latin typeface="Rany"/>
              </a:defRPr>
            </a:lvl1pPr>
          </a:lstStyle>
          <a:p>
            <a:pPr algn="ctr" indent="0">
              <a:lnSpc>
                <a:spcPct val="75000"/>
              </a:lnSpc>
            </a:pPr>
            <a:r>
              <a:rPr lang="en-US" b="false" i="false" strike="noStrike" u="none" sz="4800">
                <a:solidFill>
                  <a:srgbClr val="9B7648"/>
                </a:solidFill>
                <a:latin typeface="Rany"/>
                <a:ea typeface="Rany"/>
                <a:cs typeface="Rany"/>
                <a:sym typeface="Rany"/>
              </a:rPr>
              <a:t>DREAME Presentation Templates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r="0" t="0" b="0"/>
          <a:stretch>
            <a:fillRect/>
          </a:stretch>
        </p:blipFill>
        <p:spPr>
          <a:xfrm rot="0" flipH="false" flipV="false">
            <a:off x="-19473" y="-4233"/>
            <a:ext cx="16268700" cy="9151197"/>
          </a:xfrm>
          <a:prstGeom prst="rect">
            <a:avLst/>
          </a:prstGeom>
          <a:ln w="12700">
            <a:noFill/>
            <a:prstDash val="solid"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Shape 36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9" name="Shape 37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Shape 3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" name="Shape 39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Shape 4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Shape 4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Shape 4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Shape 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Shape 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Shape 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Shape 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Shape 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Shape 44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Shape 45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Shape 4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Shape 4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Shape 4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Shape 25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Shape 2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Shape 2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Shape 2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13" Target="../media/image33.png" Type="http://schemas.openxmlformats.org/officeDocument/2006/relationships/imag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Relationship Id="rId10" Target="../slideLayouts/slideLayout19.xml" Type="http://schemas.openxmlformats.org/officeDocument/2006/relationships/slideLayout"/><Relationship Id="rId11" Target="../slideLayouts/slideLayout20.xml" Type="http://schemas.openxmlformats.org/officeDocument/2006/relationships/slideLayout"/><Relationship Id="rId12" Target="../slideLayouts/slideLayout21.xml" Type="http://schemas.openxmlformats.org/officeDocument/2006/relationships/slideLayout"/><Relationship Id="rId13" Target="../slideLayouts/slideLayout22.xml" Type="http://schemas.openxmlformats.org/officeDocument/2006/relationships/slideLayout"/><Relationship Id="rId14" Target="../media/image33.png" Type="http://schemas.openxmlformats.org/officeDocument/2006/relationships/image"/><Relationship Id="rId2" Target="../media/image1.png" Type="http://schemas.openxmlformats.org/officeDocument/2006/relationships/image"/><Relationship Id="rId3" Target="../slideLayouts/slideLayout12.xml" Type="http://schemas.openxmlformats.org/officeDocument/2006/relationships/slideLayout"/><Relationship Id="rId4" Target="../slideLayouts/slideLayout13.xml" Type="http://schemas.openxmlformats.org/officeDocument/2006/relationships/slideLayout"/><Relationship Id="rId5" Target="../slideLayouts/slideLayout14.xml" Type="http://schemas.openxmlformats.org/officeDocument/2006/relationships/slideLayout"/><Relationship Id="rId6" Target="../slideLayouts/slideLayout15.xml" Type="http://schemas.openxmlformats.org/officeDocument/2006/relationships/slideLayout"/><Relationship Id="rId7" Target="../slideLayouts/slideLayout16.xml" Type="http://schemas.openxmlformats.org/officeDocument/2006/relationships/slideLayout"/><Relationship Id="rId8" Target="../slideLayouts/slideLayout17.xml" Type="http://schemas.openxmlformats.org/officeDocument/2006/relationships/slideLayout"/><Relationship Id="rId9" Target="../slideLayouts/slideLayout18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Relationship Id="rId10" Target="../slideLayouts/slideLayout29.xml" Type="http://schemas.openxmlformats.org/officeDocument/2006/relationships/slideLayout"/><Relationship Id="rId11" Target="../slideLayouts/slideLayout30.xml" Type="http://schemas.openxmlformats.org/officeDocument/2006/relationships/slideLayout"/><Relationship Id="rId12" Target="../slideLayouts/slideLayout31.xml" Type="http://schemas.openxmlformats.org/officeDocument/2006/relationships/slideLayout"/><Relationship Id="rId13" Target="../slideLayouts/slideLayout32.xml" Type="http://schemas.openxmlformats.org/officeDocument/2006/relationships/slideLayout"/><Relationship Id="rId14" Target="../slideLayouts/slideLayout33.xml" Type="http://schemas.openxmlformats.org/officeDocument/2006/relationships/slideLayout"/><Relationship Id="rId15" Target="../media/image33.png" Type="http://schemas.openxmlformats.org/officeDocument/2006/relationships/image"/><Relationship Id="rId2" Target="../media/image2.png" Type="http://schemas.openxmlformats.org/officeDocument/2006/relationships/image"/><Relationship Id="rId3" Target="../media/image1.png" Type="http://schemas.openxmlformats.org/officeDocument/2006/relationships/image"/><Relationship Id="rId4" Target="../slideLayouts/slideLayout23.xml" Type="http://schemas.openxmlformats.org/officeDocument/2006/relationships/slideLayout"/><Relationship Id="rId5" Target="../slideLayouts/slideLayout24.xml" Type="http://schemas.openxmlformats.org/officeDocument/2006/relationships/slideLayout"/><Relationship Id="rId6" Target="../slideLayouts/slideLayout25.xml" Type="http://schemas.openxmlformats.org/officeDocument/2006/relationships/slideLayout"/><Relationship Id="rId7" Target="../slideLayouts/slideLayout26.xml" Type="http://schemas.openxmlformats.org/officeDocument/2006/relationships/slideLayout"/><Relationship Id="rId8" Target="../slideLayouts/slideLayout27.xml" Type="http://schemas.openxmlformats.org/officeDocument/2006/relationships/slideLayout"/><Relationship Id="rId9" Target="../slideLayouts/slideLayout28.xml" Type="http://schemas.openxmlformats.org/officeDocument/2006/relationships/slideLayout"/></Relationships>
</file>

<file path=ppt/slideMasters/_rels/slideMaster4.xml.rels><?xml version="1.0" encoding="UTF-8" standalone="yes"?><Relationships xmlns="http://schemas.openxmlformats.org/package/2006/relationships"><Relationship Id="rId1" Target="../theme/theme5.xml" Type="http://schemas.openxmlformats.org/officeDocument/2006/relationships/theme"/><Relationship Id="rId10" Target="../slideLayouts/slideLayout40.xml" Type="http://schemas.openxmlformats.org/officeDocument/2006/relationships/slideLayout"/><Relationship Id="rId11" Target="../slideLayouts/slideLayout41.xml" Type="http://schemas.openxmlformats.org/officeDocument/2006/relationships/slideLayout"/><Relationship Id="rId12" Target="../slideLayouts/slideLayout42.xml" Type="http://schemas.openxmlformats.org/officeDocument/2006/relationships/slideLayout"/><Relationship Id="rId13" Target="../slideLayouts/slideLayout43.xml" Type="http://schemas.openxmlformats.org/officeDocument/2006/relationships/slideLayout"/><Relationship Id="rId14" Target="../slideLayouts/slideLayout44.xml" Type="http://schemas.openxmlformats.org/officeDocument/2006/relationships/slideLayout"/><Relationship Id="rId15" Target="../slideLayouts/slideLayout45.xml" Type="http://schemas.openxmlformats.org/officeDocument/2006/relationships/slideLayout"/><Relationship Id="rId16" Target="../media/image33.png" Type="http://schemas.openxmlformats.org/officeDocument/2006/relationships/image"/><Relationship Id="rId2" Target="../media/image2.png" Type="http://schemas.openxmlformats.org/officeDocument/2006/relationships/image"/><Relationship Id="rId3" Target="../media/image1.png" Type="http://schemas.openxmlformats.org/officeDocument/2006/relationships/image"/><Relationship Id="rId4" Target="../slideLayouts/slideLayout34.xml" Type="http://schemas.openxmlformats.org/officeDocument/2006/relationships/slideLayout"/><Relationship Id="rId5" Target="../slideLayouts/slideLayout35.xml" Type="http://schemas.openxmlformats.org/officeDocument/2006/relationships/slideLayout"/><Relationship Id="rId6" Target="../slideLayouts/slideLayout36.xml" Type="http://schemas.openxmlformats.org/officeDocument/2006/relationships/slideLayout"/><Relationship Id="rId7" Target="../slideLayouts/slideLayout37.xml" Type="http://schemas.openxmlformats.org/officeDocument/2006/relationships/slideLayout"/><Relationship Id="rId8" Target="../slideLayouts/slideLayout38.xml" Type="http://schemas.openxmlformats.org/officeDocument/2006/relationships/slideLayout"/><Relationship Id="rId9" Target="../slideLayouts/slideLayout3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Shape 2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name="Picture 1" id="1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>
            <a:off x="12021417" y="6705600"/>
            <a:ext cx="3050498" cy="1828800"/>
          </a:xfrm>
          <a:prstGeom prst="rect">
            <a:avLst/>
          </a:prstGeom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Office 主题​​">
    <p:bg>
      <p:bgPr>
        <a:solidFill>
          <a:srgbClr val="FFFFFF">
            <a:alpha val="100000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1" id="1"/>
          <p:cNvPicPr>
            <a:picLocks noChangeAspect="true"/>
          </p:cNvPicPr>
          <p:nvPr/>
        </p:nvPicPr>
        <p:blipFill>
          <a:blip r:embed="rId2"/>
          <a:srcRect l="0" r="0" t="0" b="0"/>
          <a:stretch>
            <a:fillRect/>
          </a:stretch>
        </p:blipFill>
        <p:spPr>
          <a:xfrm rot="0" flipH="false" flipV="false">
            <a:off x="12022667" y="6705600"/>
            <a:ext cx="3048000" cy="1828800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name="Picture 2" id="2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>
            <a:off x="12021417" y="6705600"/>
            <a:ext cx="3050498" cy="1828800"/>
          </a:xfrm>
          <a:prstGeom prst="rect">
            <a:avLst/>
          </a:prstGeom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Office 主题​​">
    <p:bg>
      <p:bgPr>
        <a:solidFill>
          <a:srgbClr val="FFFFFF">
            <a:alpha val="100000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1" id="1"/>
          <p:cNvPicPr>
            <a:picLocks noChangeAspect="true"/>
          </p:cNvPicPr>
          <p:nvPr/>
        </p:nvPicPr>
        <p:blipFill>
          <a:blip r:embed="rId2"/>
          <a:srcRect l="0" r="0" t="0" b="0"/>
          <a:stretch>
            <a:fillRect/>
          </a:stretch>
        </p:blipFill>
        <p:spPr>
          <a:xfrm rot="0" flipH="false" flipV="false">
            <a:off x="12022667" y="6705600"/>
            <a:ext cx="3048000" cy="1828800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name="Picture 2" id="2"/>
          <p:cNvPicPr>
            <a:picLocks noChangeAspect="true"/>
          </p:cNvPicPr>
          <p:nvPr/>
        </p:nvPicPr>
        <p:blipFill>
          <a:blip r:embed="rId3"/>
          <a:srcRect l="0" r="0" t="0" b="0"/>
          <a:stretch>
            <a:fillRect/>
          </a:stretch>
        </p:blipFill>
        <p:spPr>
          <a:xfrm rot="0" flipH="false" flipV="false">
            <a:off x="12022667" y="6705600"/>
            <a:ext cx="3048000" cy="1828800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>
            <a:off x="12021417" y="6705600"/>
            <a:ext cx="3050498" cy="1828800"/>
          </a:xfrm>
          <a:prstGeom prst="rect">
            <a:avLst/>
          </a:prstGeom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Office 主题​​">
    <p:bg>
      <p:bgPr>
        <a:solidFill>
          <a:srgbClr val="FFFFFF">
            <a:alpha val="100000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1" id="1"/>
          <p:cNvPicPr>
            <a:picLocks noChangeAspect="true"/>
          </p:cNvPicPr>
          <p:nvPr/>
        </p:nvPicPr>
        <p:blipFill>
          <a:blip r:embed="rId2"/>
          <a:srcRect l="0" r="0" t="0" b="0"/>
          <a:stretch>
            <a:fillRect/>
          </a:stretch>
        </p:blipFill>
        <p:spPr>
          <a:xfrm rot="0" flipH="false" flipV="false">
            <a:off x="12022667" y="6705600"/>
            <a:ext cx="3048000" cy="1828800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name="Picture 2" id="2"/>
          <p:cNvPicPr>
            <a:picLocks noChangeAspect="true"/>
          </p:cNvPicPr>
          <p:nvPr/>
        </p:nvPicPr>
        <p:blipFill>
          <a:blip r:embed="rId3"/>
          <a:srcRect l="0" r="0" t="0" b="0"/>
          <a:stretch>
            <a:fillRect/>
          </a:stretch>
        </p:blipFill>
        <p:spPr>
          <a:xfrm rot="0" flipH="false" flipV="false">
            <a:off x="12022667" y="6705600"/>
            <a:ext cx="3048000" cy="1828800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>
            <a:off x="12021417" y="6705600"/>
            <a:ext cx="3050498" cy="1828800"/>
          </a:xfrm>
          <a:prstGeom prst="rect">
            <a:avLst/>
          </a:prstGeom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44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10.xml.rels><?xml version="1.0" encoding="UTF-8" standalone="yes"?><Relationships xmlns="http://schemas.openxmlformats.org/package/2006/relationships"><Relationship Id="rId1" Target="../slideLayouts/slideLayout45.xml" Type="http://schemas.openxmlformats.org/officeDocument/2006/relationships/slideLayout"/><Relationship Id="rId2" Target="../media/image5.png" Type="http://schemas.openxmlformats.org/officeDocument/2006/relationships/image"/><Relationship Id="rId3" Target="../media/image26.png" Type="http://schemas.openxmlformats.org/officeDocument/2006/relationships/image"/><Relationship Id="rId4" Target="../media/image27.png" Type="http://schemas.openxmlformats.org/officeDocument/2006/relationships/image"/><Relationship Id="rId5" Target="../media/image28.png" Type="http://schemas.openxmlformats.org/officeDocument/2006/relationships/image"/><Relationship Id="rId6" Target="../media/image29.png" Type="http://schemas.openxmlformats.org/officeDocument/2006/relationships/image"/><Relationship Id="rId7" Target="../notesSlides/notesSlide2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45.xml" Type="http://schemas.openxmlformats.org/officeDocument/2006/relationships/slideLayout"/><Relationship Id="rId2" Target="../media/image5.png" Type="http://schemas.openxmlformats.org/officeDocument/2006/relationships/image"/><Relationship Id="rId3" Target="../media/image16.png" Type="http://schemas.openxmlformats.org/officeDocument/2006/relationships/image"/><Relationship Id="rId4" Target="../media/image30.png" Type="http://schemas.openxmlformats.org/officeDocument/2006/relationships/image"/><Relationship Id="rId5" Target="../media/image31.png" Type="http://schemas.openxmlformats.org/officeDocument/2006/relationships/image"/><Relationship Id="rId6" Target="../media/image6.png" Type="http://schemas.openxmlformats.org/officeDocument/2006/relationships/image"/><Relationship Id="rId7" Target="../notesSlides/notesSlide3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45.xml" Type="http://schemas.openxmlformats.org/officeDocument/2006/relationships/slideLayout"/><Relationship Id="rId2" Target="../media/image5.png" Type="http://schemas.openxmlformats.org/officeDocument/2006/relationships/image"/><Relationship Id="rId3" Target="../media/image32.png" Type="http://schemas.openxmlformats.org/officeDocument/2006/relationships/image"/><Relationship Id="rId4" Target="../media/image29.png" Type="http://schemas.openxmlformats.org/officeDocument/2006/relationships/image"/><Relationship Id="rId5" Target="../notesSlides/notesSlide4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45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45.xml" Type="http://schemas.openxmlformats.org/officeDocument/2006/relationships/slideLayout"/><Relationship Id="rId2" Target="../media/image5.png" Type="http://schemas.openxmlformats.org/officeDocument/2006/relationships/image"/><Relationship Id="rId3" Target="../media/image9.png" Type="http://schemas.openxmlformats.org/officeDocument/2006/relationships/image"/><Relationship Id="rId4" Target="../media/image6.png" Type="http://schemas.openxmlformats.org/officeDocument/2006/relationships/image"/><Relationship Id="rId5" Target="../media/image1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45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45.xml" Type="http://schemas.openxmlformats.org/officeDocument/2006/relationships/slideLayout"/><Relationship Id="rId2" Target="../media/image5.png" Type="http://schemas.openxmlformats.org/officeDocument/2006/relationships/image"/><Relationship Id="rId3" Target="../media/image13.png" Type="http://schemas.openxmlformats.org/officeDocument/2006/relationships/image"/><Relationship Id="rId4" Target="../media/image14.png" Type="http://schemas.openxmlformats.org/officeDocument/2006/relationships/image"/><Relationship Id="rId5" Target="../media/image1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45.xml" Type="http://schemas.openxmlformats.org/officeDocument/2006/relationships/slideLayout"/><Relationship Id="rId2" Target="../media/image5.png" Type="http://schemas.openxmlformats.org/officeDocument/2006/relationships/image"/><Relationship Id="rId3" Target="../media/image16.png" Type="http://schemas.openxmlformats.org/officeDocument/2006/relationships/image"/><Relationship Id="rId4" Target="../media/image17.png" Type="http://schemas.openxmlformats.org/officeDocument/2006/relationships/image"/><Relationship Id="rId5" Target="../media/image18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45.xml" Type="http://schemas.openxmlformats.org/officeDocument/2006/relationships/slideLayout"/><Relationship Id="rId2" Target="../media/image5.png" Type="http://schemas.openxmlformats.org/officeDocument/2006/relationships/image"/><Relationship Id="rId3" Target="../media/image16.png" Type="http://schemas.openxmlformats.org/officeDocument/2006/relationships/image"/><Relationship Id="rId4" Target="../media/image19.png" Type="http://schemas.openxmlformats.org/officeDocument/2006/relationships/image"/><Relationship Id="rId5" Target="../media/image20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45.xml" Type="http://schemas.openxmlformats.org/officeDocument/2006/relationships/slideLayout"/><Relationship Id="rId2" Target="../media/image5.png" Type="http://schemas.openxmlformats.org/officeDocument/2006/relationships/image"/><Relationship Id="rId3" Target="../media/image16.png" Type="http://schemas.openxmlformats.org/officeDocument/2006/relationships/image"/><Relationship Id="rId4" Target="../media/image21.png" Type="http://schemas.openxmlformats.org/officeDocument/2006/relationships/image"/><Relationship Id="rId5" Target="../media/image22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45.xml" Type="http://schemas.openxmlformats.org/officeDocument/2006/relationships/slideLayout"/><Relationship Id="rId2" Target="../media/image5.png" Type="http://schemas.openxmlformats.org/officeDocument/2006/relationships/image"/><Relationship Id="rId3" Target="../media/image16.png" Type="http://schemas.openxmlformats.org/officeDocument/2006/relationships/image"/><Relationship Id="rId4" Target="../media/image23.png" Type="http://schemas.openxmlformats.org/officeDocument/2006/relationships/image"/><Relationship Id="rId5" Target="../media/image24.png" Type="http://schemas.openxmlformats.org/officeDocument/2006/relationships/image"/><Relationship Id="rId6" Target="../media/image2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show="true">
  <p:cSld>
    <p:bg>
      <p:bgPr>
        <a:solidFill>
          <a:srgbClr val="40404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idx="173" type="body" sz="quarter" hasCustomPrompt="true"/>
          </p:nvPr>
        </p:nvSpPr>
        <p:spPr>
          <a:xfrm rot="0" flipH="false" flipV="false">
            <a:off x="1654175" y="2825750"/>
            <a:ext cx="12954000" cy="2692400"/>
          </a:xfrm>
          <a:prstGeom prst="rect">
            <a:avLst/>
          </a:prstGeom>
        </p:spPr>
        <p:txBody>
          <a:bodyPr anchor="t" wrap="square" lIns="0" rIns="0" tIns="0" bIns="0">
            <a:spAutoFit/>
          </a:bodyPr>
          <a:lstStyle>
            <a:lvl1pPr algn="ctr">
              <a:lnSpc>
                <a:spcPct val="83333"/>
              </a:lnSpc>
              <a:defRPr sz="4200" b="false" i="false" u="none" strike="noStrike" spc="0">
                <a:solidFill>
                  <a:srgbClr val="9B7648">
                    <a:alpha val="100000"/>
                  </a:srgbClr>
                </a:solidFill>
                <a:latin typeface="微软雅黑"/>
              </a:defRPr>
            </a:lvl1pPr>
          </a:lstStyle>
          <a:p>
            <a:pPr algn="ctr" indent="0">
              <a:lnSpc>
                <a:spcPct val="83333"/>
              </a:lnSpc>
            </a:pPr>
            <a:r>
              <a:rPr lang="en-US" b="false" i="false" strike="noStrike" u="none" sz="4200">
                <a:solidFill>
                  <a:srgbClr val="9B7648"/>
                </a:solidFill>
                <a:latin typeface="微软雅黑"/>
                <a:ea typeface="微软雅黑"/>
                <a:cs typeface="微软雅黑"/>
                <a:sym typeface="微软雅黑"/>
              </a:rPr>
              <a:t>泳池清洁机器人</a:t>
            </a:r>
            <a:r>
              <a:rPr lang="en-US" b="false" i="false" strike="noStrike" u="none" sz="4200">
                <a:solidFill>
                  <a:srgbClr val="9B7648"/>
                </a:solidFill>
                <a:latin typeface="微软雅黑"/>
                <a:ea typeface="微软雅黑"/>
                <a:cs typeface="微软雅黑"/>
                <a:sym typeface="微软雅黑"/>
              </a:rPr>
              <a:t>J1</a:t>
            </a:r>
            <a:r>
              <a:rPr lang="en-US" b="false" i="false" strike="noStrike" u="none" sz="4200">
                <a:solidFill>
                  <a:srgbClr val="9B7648"/>
                </a:solidFill>
                <a:latin typeface="微软雅黑"/>
                <a:ea typeface="微软雅黑"/>
                <a:cs typeface="微软雅黑"/>
                <a:sym typeface="微软雅黑"/>
              </a:rPr>
              <a:t>—APP常用功能操作指引</a:t>
            </a:r>
          </a:p>
          <a:p>
            <a:pPr algn="ctr" indent="0">
              <a:lnSpc>
                <a:spcPct val="83333"/>
              </a:lnSpc>
            </a:pPr>
            <a:r>
              <a:rPr lang="en-US" b="false" i="false" strike="noStrike" u="none" sz="4200">
                <a:solidFill>
                  <a:srgbClr val="9B7648"/>
                </a:solidFill>
                <a:latin typeface="MiSans Medium"/>
                <a:ea typeface="MiSans Medium"/>
                <a:cs typeface="MiSans Medium"/>
                <a:sym typeface="MiSans Medium"/>
              </a:rPr>
              <a:t/>
            </a:r>
          </a:p>
          <a:p>
            <a:pPr algn="ctr" indent="0">
              <a:lnSpc>
                <a:spcPct val="83333"/>
              </a:lnSpc>
            </a:pPr>
            <a:r>
              <a:rPr lang="en-US" b="false" i="false" strike="noStrike" u="none" sz="4200">
                <a:solidFill>
                  <a:srgbClr val="9B7648"/>
                </a:solidFill>
                <a:latin typeface="微软雅黑"/>
                <a:ea typeface="微软雅黑"/>
                <a:cs typeface="微软雅黑"/>
                <a:sym typeface="微软雅黑"/>
              </a:rPr>
              <a:t>Swimming pool cleaning robot </a:t>
            </a:r>
            <a:r>
              <a:rPr lang="en-US" b="false" i="false" strike="noStrike" u="none" sz="4200">
                <a:solidFill>
                  <a:srgbClr val="9B7648"/>
                </a:solidFill>
                <a:latin typeface="微软雅黑"/>
                <a:ea typeface="微软雅黑"/>
                <a:cs typeface="微软雅黑"/>
                <a:sym typeface="微软雅黑"/>
              </a:rPr>
              <a:t>J1</a:t>
            </a:r>
            <a:r>
              <a:rPr lang="en-US" b="false" i="false" strike="noStrike" u="none" sz="4200">
                <a:solidFill>
                  <a:srgbClr val="9B7648"/>
                </a:solidFill>
                <a:latin typeface="微软雅黑"/>
                <a:ea typeface="微软雅黑"/>
                <a:cs typeface="微软雅黑"/>
                <a:sym typeface="微软雅黑"/>
              </a:rPr>
              <a:t> - APP common function operation guide</a:t>
            </a:r>
          </a:p>
          <a:p>
            <a:pPr algn="ctr" indent="0">
              <a:lnSpc>
                <a:spcPct val="83333"/>
              </a:lnSpc>
            </a:pPr>
            <a:r>
              <a:rPr lang="en-US" b="false" i="false" strike="noStrike" u="none" sz="4200">
                <a:solidFill>
                  <a:srgbClr val="9B7648"/>
                </a:solidFill>
                <a:latin typeface="MiSans Medium"/>
                <a:ea typeface="MiSans Medium"/>
                <a:cs typeface="MiSans Medium"/>
                <a:sym typeface="MiSans Medium"/>
              </a:rPr>
              <a:t> </a:t>
            </a:r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8532549" y="1318152"/>
            <a:ext cx="1676400" cy="55880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rtlCol="false" lIns="127000" rIns="127000" tIns="127000" bIns="127000"/>
          <a:lstStyle/>
          <a:p>
            <a:pPr algn="l">
              <a:defRPr/>
            </a:pPr>
            <a:endParaRPr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8313105" y="1405631"/>
            <a:ext cx="1676400" cy="55880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rtlCol="false" lIns="127000" rIns="127000" tIns="127000" bIns="127000"/>
          <a:lstStyle/>
          <a:p>
            <a:pPr algn="l">
              <a:defRPr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="true">
  <p:cSld>
    <p:bg>
      <p:bgPr>
        <a:blipFill dpi="0" rotWithShape="true">
          <a:blip r:embed="rId2">
            <a:lum/>
          </a:blip>
          <a:srcRect/>
          <a:stretch>
            <a:fillRect l="0" r="0" t="-142377" b="-14237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465967" y="301649"/>
            <a:ext cx="15318672" cy="58420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rtlCol="false" lIns="63500" rIns="63500" tIns="63500" bIns="63500"/>
          <a:lstStyle/>
          <a:p>
            <a:pPr algn="l" indent="0">
              <a:lnSpc>
                <a:spcPct val="83333"/>
              </a:lnSpc>
              <a:defRPr/>
            </a:pPr>
            <a:r>
              <a:rPr lang="en-US" b="false" i="false" strike="noStrike" u="none" sz="3300">
                <a:solidFill>
                  <a:srgbClr val="000000"/>
                </a:solidFill>
                <a:latin typeface="微软雅黑"/>
                <a:ea typeface="微软雅黑"/>
                <a:cs typeface="微软雅黑"/>
                <a:sym typeface="微软雅黑"/>
              </a:rPr>
              <a:t>日志上传 Report Logs</a:t>
            </a:r>
            <a:endParaRPr lang="en-US" sz="1100"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937328" y="885849"/>
            <a:ext cx="13411200" cy="111760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rtlCol="false" lIns="25400" rIns="25400" tIns="25400" bIns="25400"/>
          <a:lstStyle/>
          <a:p>
            <a:pPr algn="l" indent="0">
              <a:lnSpc>
                <a:spcPct val="166666"/>
              </a:lnSpc>
              <a:defRPr/>
            </a:pPr>
            <a:r>
              <a:rPr lang="en-US" b="false" i="false" strike="noStrike" u="none" sz="1600">
                <a:solidFill>
                  <a:srgbClr val="808080"/>
                </a:solidFill>
                <a:highlight>
                  <a:srgbClr val="FFFFFF">
                    <a:alpha val="0"/>
                  </a:srgbClr>
                </a:highlight>
                <a:latin typeface="微软雅黑"/>
                <a:ea typeface="微软雅黑"/>
                <a:cs typeface="微软雅黑"/>
                <a:sym typeface="微软雅黑"/>
              </a:rPr>
              <a:t>在APP-我-帮助与反馈-报告log中，选择设备以及APP的日志，点击上传</a:t>
            </a:r>
            <a:endParaRPr lang="en-US" sz="1100"/>
          </a:p>
          <a:p>
            <a:pPr algn="l" indent="0">
              <a:lnSpc>
                <a:spcPct val="166666"/>
              </a:lnSpc>
            </a:pPr>
            <a:r>
              <a:rPr lang="en-US" b="false" i="false" strike="noStrike" u="none" sz="1600">
                <a:solidFill>
                  <a:srgbClr val="808080"/>
                </a:solidFill>
                <a:highlight>
                  <a:srgbClr val="FFFFFF">
                    <a:alpha val="0"/>
                  </a:srgbClr>
                </a:highlight>
                <a:latin typeface="微软雅黑"/>
                <a:ea typeface="微软雅黑"/>
                <a:cs typeface="微软雅黑"/>
                <a:sym typeface="微软雅黑"/>
              </a:rPr>
              <a:t>In the app, go to Me - Help &amp; Feedback - Report Log, select the device and the app's log, then click Upload.</a:t>
            </a:r>
          </a:p>
        </p:txBody>
      </p:sp>
      <p:cxnSp>
        <p:nvCxnSpPr>
          <p:cNvPr name="Connector 4" id="4"/>
          <p:cNvCxnSpPr/>
          <p:nvPr/>
        </p:nvCxnSpPr>
        <p:spPr>
          <a:xfrm rot="-2700000" flipH="false" flipV="false">
            <a:off x="3827946" y="4886877"/>
            <a:ext cx="424446" cy="424446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>
            <a:gradFill rotWithShape="true">
              <a:gsLst>
                <a:gs pos="0">
                  <a:srgbClr val="A8C2FF">
                    <a:alpha val="100000"/>
                  </a:srgbClr>
                </a:gs>
                <a:gs pos="100000">
                  <a:srgbClr val="D8D8FF">
                    <a:alpha val="100000"/>
                  </a:srgbClr>
                </a:gs>
              </a:gsLst>
              <a:lin ang="0"/>
            </a:gradFill>
            <a:prstDash val="dash"/>
            <a:headEnd type="none" w="lg" len="lg"/>
            <a:tailEnd type="triangle" w="lg" len="lg"/>
          </a:ln>
        </p:spPr>
      </p:cxnSp>
      <p:cxnSp>
        <p:nvCxnSpPr>
          <p:cNvPr name="Connector 5" id="5"/>
          <p:cNvCxnSpPr/>
          <p:nvPr/>
        </p:nvCxnSpPr>
        <p:spPr>
          <a:xfrm rot="-2700000" flipH="false" flipV="false">
            <a:off x="7670168" y="4886877"/>
            <a:ext cx="424446" cy="424446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>
            <a:gradFill rotWithShape="true">
              <a:gsLst>
                <a:gs pos="0">
                  <a:srgbClr val="A8C2FF">
                    <a:alpha val="100000"/>
                  </a:srgbClr>
                </a:gs>
                <a:gs pos="100000">
                  <a:srgbClr val="D8D8FF">
                    <a:alpha val="100000"/>
                  </a:srgbClr>
                </a:gs>
              </a:gsLst>
              <a:lin ang="0"/>
            </a:gradFill>
            <a:prstDash val="dash"/>
            <a:headEnd type="none" w="lg" len="lg"/>
            <a:tailEnd type="triangle" w="lg" len="lg"/>
          </a:ln>
        </p:spPr>
      </p:cxnSp>
      <p:cxnSp>
        <p:nvCxnSpPr>
          <p:cNvPr name="Connector 6" id="6"/>
          <p:cNvCxnSpPr/>
          <p:nvPr/>
        </p:nvCxnSpPr>
        <p:spPr>
          <a:xfrm rot="-2700000" flipH="false" flipV="false">
            <a:off x="11513042" y="4887512"/>
            <a:ext cx="424446" cy="424446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>
            <a:gradFill rotWithShape="true">
              <a:gsLst>
                <a:gs pos="0">
                  <a:srgbClr val="A8C2FF">
                    <a:alpha val="100000"/>
                  </a:srgbClr>
                </a:gs>
                <a:gs pos="100000">
                  <a:srgbClr val="D8D8FF">
                    <a:alpha val="100000"/>
                  </a:srgbClr>
                </a:gs>
              </a:gsLst>
              <a:lin ang="0"/>
            </a:gradFill>
            <a:prstDash val="dash"/>
            <a:headEnd type="none" w="lg" len="lg"/>
            <a:tailEnd type="triangle" w="lg" len="lg"/>
          </a:ln>
        </p:spPr>
      </p:cxnSp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l="0" r="0" t="0" b="0"/>
          <a:stretch>
            <a:fillRect/>
          </a:stretch>
        </p:blipFill>
        <p:spPr>
          <a:xfrm rot="0" flipH="false" flipV="false">
            <a:off x="4631055" y="1929765"/>
            <a:ext cx="2626995" cy="5694045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rcRect l="17" r="17" t="0" b="0"/>
          <a:stretch>
            <a:fillRect/>
          </a:stretch>
        </p:blipFill>
        <p:spPr>
          <a:xfrm rot="0" flipH="false" flipV="false">
            <a:off x="8507095" y="2003425"/>
            <a:ext cx="2597150" cy="5631180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5"/>
          <a:srcRect l="23" r="23" t="0" b="0"/>
          <a:stretch>
            <a:fillRect/>
          </a:stretch>
        </p:blipFill>
        <p:spPr>
          <a:xfrm rot="0" flipH="false" flipV="false">
            <a:off x="12346305" y="1929765"/>
            <a:ext cx="2630805" cy="5704840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 flipH="false" flipV="false">
            <a:off x="787088" y="1929765"/>
            <a:ext cx="2632061" cy="5704840"/>
          </a:xfrm>
          <a:prstGeom prst="rect">
            <a:avLst/>
          </a:prstGeom>
          <a:ln>
            <a:noFill/>
            <a:prstDash val="solid"/>
          </a:ln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="true">
  <p:cSld>
    <p:bg>
      <p:bgPr>
        <a:blipFill dpi="0" rotWithShape="true">
          <a:blip r:embed="rId2">
            <a:lum/>
          </a:blip>
          <a:srcRect/>
          <a:stretch>
            <a:fillRect l="0" r="0" t="-142377" b="-14237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465967" y="301649"/>
            <a:ext cx="15318672" cy="58420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rtlCol="false" lIns="63500" rIns="63500" tIns="63500" bIns="63500"/>
          <a:lstStyle/>
          <a:p>
            <a:pPr algn="l" indent="0">
              <a:lnSpc>
                <a:spcPct val="83333"/>
              </a:lnSpc>
              <a:defRPr/>
            </a:pPr>
            <a:r>
              <a:rPr lang="en-US" b="false" i="false" strike="noStrike" u="none" sz="3300">
                <a:solidFill>
                  <a:srgbClr val="000000"/>
                </a:solidFill>
                <a:latin typeface="微软雅黑"/>
                <a:ea typeface="微软雅黑"/>
                <a:cs typeface="微软雅黑"/>
                <a:sym typeface="微软雅黑"/>
              </a:rPr>
              <a:t>查询SN </a:t>
            </a:r>
            <a:endParaRPr lang="en-US" sz="1100"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937328" y="885849"/>
            <a:ext cx="13411200" cy="111760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rtlCol="false" lIns="25400" rIns="25400" tIns="25400" bIns="25400"/>
          <a:lstStyle/>
          <a:p>
            <a:pPr algn="l" indent="0">
              <a:lnSpc>
                <a:spcPct val="166666"/>
              </a:lnSpc>
              <a:defRPr/>
            </a:pPr>
            <a:r>
              <a:rPr lang="en-US" b="false" i="false" strike="noStrike" u="none" sz="1600">
                <a:solidFill>
                  <a:srgbClr val="808080"/>
                </a:solidFill>
                <a:highlight>
                  <a:srgbClr val="FFFFFF">
                    <a:alpha val="0"/>
                  </a:srgbClr>
                </a:highlight>
                <a:latin typeface="微软雅黑"/>
                <a:ea typeface="微软雅黑"/>
                <a:cs typeface="微软雅黑"/>
                <a:sym typeface="微软雅黑"/>
              </a:rPr>
              <a:t>在APP-机器人页面-菜单栏-机器人信息-SN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66666"/>
              </a:lnSpc>
            </a:pPr>
            <a:r>
              <a:rPr lang="en-US" b="false" i="false" strike="noStrike" u="none" sz="1600">
                <a:solidFill>
                  <a:srgbClr val="808080"/>
                </a:solidFill>
                <a:highlight>
                  <a:srgbClr val="FFFFFF">
                    <a:alpha val="0"/>
                  </a:srgbClr>
                </a:highlight>
                <a:latin typeface="微软雅黑"/>
                <a:ea typeface="微软雅黑"/>
                <a:cs typeface="微软雅黑"/>
                <a:sym typeface="微软雅黑"/>
              </a:rPr>
              <a:t>In APP- Robot page - Menu bar - Robot information -SN</a:t>
            </a:r>
          </a:p>
        </p:txBody>
      </p:sp>
      <p:cxnSp>
        <p:nvCxnSpPr>
          <p:cNvPr name="Connector 4" id="4"/>
          <p:cNvCxnSpPr/>
          <p:nvPr/>
        </p:nvCxnSpPr>
        <p:spPr>
          <a:xfrm rot="-2700000" flipH="false" flipV="false">
            <a:off x="3827946" y="4886877"/>
            <a:ext cx="424446" cy="424446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>
            <a:gradFill rotWithShape="true">
              <a:gsLst>
                <a:gs pos="0">
                  <a:srgbClr val="A8C2FF">
                    <a:alpha val="100000"/>
                  </a:srgbClr>
                </a:gs>
                <a:gs pos="100000">
                  <a:srgbClr val="D8D8FF">
                    <a:alpha val="100000"/>
                  </a:srgbClr>
                </a:gs>
              </a:gsLst>
              <a:lin ang="0"/>
            </a:gradFill>
            <a:prstDash val="dash"/>
            <a:headEnd type="none" w="lg" len="lg"/>
            <a:tailEnd type="triangle" w="lg" len="lg"/>
          </a:ln>
        </p:spPr>
      </p:cxnSp>
      <p:cxnSp>
        <p:nvCxnSpPr>
          <p:cNvPr name="Connector 5" id="5"/>
          <p:cNvCxnSpPr/>
          <p:nvPr/>
        </p:nvCxnSpPr>
        <p:spPr>
          <a:xfrm rot="-2700000" flipH="false" flipV="false">
            <a:off x="7670168" y="4886877"/>
            <a:ext cx="424446" cy="424446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>
            <a:gradFill rotWithShape="true">
              <a:gsLst>
                <a:gs pos="0">
                  <a:srgbClr val="A8C2FF">
                    <a:alpha val="100000"/>
                  </a:srgbClr>
                </a:gs>
                <a:gs pos="100000">
                  <a:srgbClr val="D8D8FF">
                    <a:alpha val="100000"/>
                  </a:srgbClr>
                </a:gs>
              </a:gsLst>
              <a:lin ang="0"/>
            </a:gradFill>
            <a:prstDash val="dash"/>
            <a:headEnd type="none" w="lg" len="lg"/>
            <a:tailEnd type="triangle" w="lg" len="lg"/>
          </a:ln>
        </p:spPr>
      </p:cxnSp>
      <p:cxnSp>
        <p:nvCxnSpPr>
          <p:cNvPr name="Connector 6" id="6"/>
          <p:cNvCxnSpPr/>
          <p:nvPr/>
        </p:nvCxnSpPr>
        <p:spPr>
          <a:xfrm rot="-2700000" flipH="false" flipV="false">
            <a:off x="11513042" y="4887512"/>
            <a:ext cx="424446" cy="424446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>
            <a:gradFill rotWithShape="true">
              <a:gsLst>
                <a:gs pos="0">
                  <a:srgbClr val="A8C2FF">
                    <a:alpha val="100000"/>
                  </a:srgbClr>
                </a:gs>
                <a:gs pos="100000">
                  <a:srgbClr val="D8D8FF">
                    <a:alpha val="100000"/>
                  </a:srgbClr>
                </a:gs>
              </a:gsLst>
              <a:lin ang="0"/>
            </a:gradFill>
            <a:prstDash val="dash"/>
            <a:headEnd type="none" w="lg" len="lg"/>
            <a:tailEnd type="triangle" w="lg" len="lg"/>
          </a:ln>
        </p:spPr>
      </p:cxnSp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l="10" r="10" t="0" b="0"/>
          <a:stretch>
            <a:fillRect/>
          </a:stretch>
        </p:blipFill>
        <p:spPr>
          <a:xfrm rot="0" flipH="false" flipV="false">
            <a:off x="4631018" y="1930910"/>
            <a:ext cx="2629535" cy="5700520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rcRect l="0" r="0" t="0" b="0"/>
          <a:stretch>
            <a:fillRect/>
          </a:stretch>
        </p:blipFill>
        <p:spPr>
          <a:xfrm rot="0" flipH="false" flipV="false">
            <a:off x="8473240" y="1929765"/>
            <a:ext cx="2630597" cy="5701665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5"/>
          <a:srcRect l="0" r="0" t="0" b="0"/>
          <a:stretch>
            <a:fillRect/>
          </a:stretch>
        </p:blipFill>
        <p:spPr>
          <a:xfrm rot="0" flipH="false" flipV="false">
            <a:off x="12316114" y="1917479"/>
            <a:ext cx="2630597" cy="5701665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rcRect l="0" r="0" t="0" b="0"/>
          <a:stretch>
            <a:fillRect/>
          </a:stretch>
        </p:blipFill>
        <p:spPr>
          <a:xfrm rot="0" flipH="false" flipV="false">
            <a:off x="819252" y="1930910"/>
            <a:ext cx="2630068" cy="5700520"/>
          </a:xfrm>
          <a:prstGeom prst="rect">
            <a:avLst/>
          </a:prstGeom>
          <a:ln w="12700">
            <a:noFill/>
            <a:prstDash val="solid"/>
          </a:ln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="true">
  <p:cSld>
    <p:bg>
      <p:bgPr>
        <a:blipFill dpi="0" rotWithShape="true">
          <a:blip r:embed="rId2">
            <a:lum/>
          </a:blip>
          <a:srcRect/>
          <a:stretch>
            <a:fillRect l="0" r="0" t="-142377" b="-14237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465967" y="301649"/>
            <a:ext cx="15318672" cy="58420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rtlCol="false" lIns="63500" rIns="63500" tIns="63500" bIns="63500"/>
          <a:lstStyle/>
          <a:p>
            <a:pPr algn="l" indent="0">
              <a:lnSpc>
                <a:spcPct val="83333"/>
              </a:lnSpc>
              <a:defRPr/>
            </a:pPr>
            <a:r>
              <a:rPr lang="en-US" b="false" i="false" strike="noStrike" u="none" sz="3300">
                <a:solidFill>
                  <a:srgbClr val="000000"/>
                </a:solidFill>
                <a:latin typeface="微软雅黑"/>
                <a:ea typeface="微软雅黑"/>
                <a:cs typeface="微软雅黑"/>
                <a:sym typeface="微软雅黑"/>
              </a:rPr>
              <a:t>查询UID</a:t>
            </a:r>
            <a:endParaRPr lang="en-US" sz="1100"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937328" y="885849"/>
            <a:ext cx="13411200" cy="111760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rtlCol="false" lIns="25400" rIns="25400" tIns="25400" bIns="25400"/>
          <a:lstStyle/>
          <a:p>
            <a:pPr algn="l" indent="0">
              <a:lnSpc>
                <a:spcPct val="166666"/>
              </a:lnSpc>
              <a:defRPr/>
            </a:pPr>
            <a:r>
              <a:rPr lang="en-US" b="false" i="false" strike="noStrike" u="none" sz="1600">
                <a:solidFill>
                  <a:srgbClr val="808080"/>
                </a:solidFill>
                <a:highlight>
                  <a:srgbClr val="FFFFFF">
                    <a:alpha val="0"/>
                  </a:srgbClr>
                </a:highlight>
                <a:latin typeface="微软雅黑"/>
                <a:ea typeface="微软雅黑"/>
                <a:cs typeface="微软雅黑"/>
                <a:sym typeface="微软雅黑"/>
              </a:rPr>
              <a:t>在APP-我</a:t>
            </a:r>
            <a:endParaRPr lang="en-US" sz="1100"/>
          </a:p>
          <a:p>
            <a:pPr algn="l" indent="0">
              <a:lnSpc>
                <a:spcPct val="166666"/>
              </a:lnSpc>
            </a:pPr>
            <a:r>
              <a:rPr lang="en-US" b="false" i="false" strike="noStrike" u="none" sz="1600">
                <a:solidFill>
                  <a:srgbClr val="808080"/>
                </a:solidFill>
                <a:highlight>
                  <a:srgbClr val="FFFFFF">
                    <a:alpha val="0"/>
                  </a:srgbClr>
                </a:highlight>
                <a:latin typeface="微软雅黑"/>
                <a:ea typeface="微软雅黑"/>
                <a:cs typeface="微软雅黑"/>
                <a:sym typeface="微软雅黑"/>
              </a:rPr>
              <a:t>In the app, go to Me</a:t>
            </a:r>
          </a:p>
        </p:txBody>
      </p:sp>
      <p:cxnSp>
        <p:nvCxnSpPr>
          <p:cNvPr name="Connector 4" id="4"/>
          <p:cNvCxnSpPr/>
          <p:nvPr/>
        </p:nvCxnSpPr>
        <p:spPr>
          <a:xfrm rot="-2700000" flipH="false" flipV="false">
            <a:off x="3827946" y="4886877"/>
            <a:ext cx="424446" cy="424446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>
            <a:gradFill rotWithShape="true">
              <a:gsLst>
                <a:gs pos="0">
                  <a:srgbClr val="A8C2FF">
                    <a:alpha val="100000"/>
                  </a:srgbClr>
                </a:gs>
                <a:gs pos="100000">
                  <a:srgbClr val="D8D8FF">
                    <a:alpha val="100000"/>
                  </a:srgbClr>
                </a:gs>
              </a:gsLst>
              <a:lin ang="0"/>
            </a:gradFill>
            <a:prstDash val="dash"/>
            <a:headEnd type="none" w="lg" len="lg"/>
            <a:tailEnd type="triangle" w="lg" len="lg"/>
          </a:ln>
        </p:spPr>
      </p:cxn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r="0" t="0" b="0"/>
          <a:stretch>
            <a:fillRect/>
          </a:stretch>
        </p:blipFill>
        <p:spPr>
          <a:xfrm rot="0" flipH="false" flipV="false">
            <a:off x="4631018" y="1929765"/>
            <a:ext cx="2630597" cy="5701665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 flipH="false" flipV="false">
            <a:off x="767473" y="1926590"/>
            <a:ext cx="2632061" cy="5704840"/>
          </a:xfrm>
          <a:prstGeom prst="rect">
            <a:avLst/>
          </a:prstGeom>
          <a:ln>
            <a:noFill/>
            <a:prstDash val="solid"/>
          </a:ln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="true">
  <p:cSld>
    <p:bg>
      <p:bgPr>
        <a:blipFill dpi="0" rotWithShape="true">
          <a:blip r:embed="rId2">
            <a:lum/>
          </a:blip>
          <a:srcRect/>
          <a:stretch>
            <a:fillRect l="0" r="0" t="-142377" b="-14237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937328" y="253389"/>
            <a:ext cx="12190080" cy="58420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rtlCol="false" lIns="63500" rIns="63500" tIns="63500" bIns="63500"/>
          <a:lstStyle/>
          <a:p>
            <a:pPr algn="l" indent="0">
              <a:lnSpc>
                <a:spcPct val="83333"/>
              </a:lnSpc>
              <a:defRPr/>
            </a:pPr>
            <a:r>
              <a:rPr lang="en-US" b="false" i="false" strike="noStrike" u="none" sz="3300">
                <a:solidFill>
                  <a:srgbClr val="000000"/>
                </a:solidFill>
                <a:latin typeface="微软雅黑"/>
                <a:ea typeface="微软雅黑"/>
                <a:cs typeface="微软雅黑"/>
                <a:sym typeface="微软雅黑"/>
              </a:rPr>
              <a:t>1、启动清洁 Activate the cleaning function.</a:t>
            </a:r>
            <a:endParaRPr lang="en-US" sz="1100"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1107189" y="922490"/>
            <a:ext cx="9550400" cy="58420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rtlCol="false" lIns="25400" rIns="25400" tIns="25400" bIns="25400"/>
          <a:lstStyle/>
          <a:p>
            <a:pPr algn="l" indent="0">
              <a:lnSpc>
                <a:spcPct val="166666"/>
              </a:lnSpc>
              <a:defRPr/>
            </a:pPr>
            <a:r>
              <a:rPr lang="en-US" b="false" i="false" strike="noStrike" u="none" sz="1600">
                <a:solidFill>
                  <a:srgbClr val="808080"/>
                </a:solidFill>
                <a:latin typeface="微软雅黑"/>
                <a:ea typeface="微软雅黑"/>
                <a:cs typeface="微软雅黑"/>
                <a:sym typeface="微软雅黑"/>
              </a:rPr>
              <a:t>1、启动</a:t>
            </a:r>
            <a:r>
              <a:rPr lang="en-US" b="false" i="false" strike="noStrike" u="none" sz="1600">
                <a:solidFill>
                  <a:srgbClr val="808080"/>
                </a:solidFill>
                <a:latin typeface="微软雅黑"/>
                <a:ea typeface="微软雅黑"/>
                <a:cs typeface="微软雅黑"/>
                <a:sym typeface="微软雅黑"/>
              </a:rPr>
              <a:t>组合</a:t>
            </a:r>
            <a:r>
              <a:rPr lang="en-US" b="false" i="false" strike="noStrike" u="none" sz="1600">
                <a:solidFill>
                  <a:srgbClr val="808080"/>
                </a:solidFill>
                <a:latin typeface="微软雅黑"/>
                <a:ea typeface="微软雅黑"/>
                <a:cs typeface="微软雅黑"/>
                <a:sym typeface="微软雅黑"/>
              </a:rPr>
              <a:t>清洁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66666"/>
              </a:lnSpc>
            </a:pPr>
            <a:r>
              <a:rPr lang="en-US" b="false" i="false" strike="noStrike" u="none" sz="1600">
                <a:solidFill>
                  <a:srgbClr val="808080"/>
                </a:solidFill>
                <a:latin typeface="微软雅黑"/>
                <a:ea typeface="微软雅黑"/>
                <a:cs typeface="微软雅黑"/>
                <a:sym typeface="微软雅黑"/>
              </a:rPr>
              <a:t>Activate Combo Clean</a:t>
            </a:r>
          </a:p>
        </p:txBody>
      </p:sp>
      <p:cxnSp>
        <p:nvCxnSpPr>
          <p:cNvPr name="Connector 4" id="4"/>
          <p:cNvCxnSpPr/>
          <p:nvPr/>
        </p:nvCxnSpPr>
        <p:spPr>
          <a:xfrm rot="0" flipH="false" flipV="true">
            <a:off x="4322009" y="5575300"/>
            <a:ext cx="607060" cy="635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>
            <a:gradFill rotWithShape="true">
              <a:gsLst>
                <a:gs pos="0">
                  <a:srgbClr val="A8C2FF">
                    <a:alpha val="100000"/>
                  </a:srgbClr>
                </a:gs>
                <a:gs pos="100000">
                  <a:srgbClr val="D8D8FF">
                    <a:alpha val="100000"/>
                  </a:srgbClr>
                </a:gs>
              </a:gsLst>
              <a:lin ang="0"/>
            </a:gradFill>
            <a:prstDash val="dash"/>
            <a:headEnd type="none" w="lg" len="lg"/>
            <a:tailEnd type="triangle" w="lg" len="lg"/>
          </a:ln>
        </p:spPr>
      </p:cxnSp>
      <p:cxnSp>
        <p:nvCxnSpPr>
          <p:cNvPr name="Connector 5" id="5"/>
          <p:cNvCxnSpPr/>
          <p:nvPr/>
        </p:nvCxnSpPr>
        <p:spPr>
          <a:xfrm rot="0" flipH="false" flipV="true">
            <a:off x="7886264" y="5568950"/>
            <a:ext cx="607060" cy="635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>
            <a:gradFill rotWithShape="true">
              <a:gsLst>
                <a:gs pos="0">
                  <a:srgbClr val="A8C2FF">
                    <a:alpha val="100000"/>
                  </a:srgbClr>
                </a:gs>
                <a:gs pos="100000">
                  <a:srgbClr val="D8D8FF">
                    <a:alpha val="100000"/>
                  </a:srgbClr>
                </a:gs>
              </a:gsLst>
              <a:lin ang="0"/>
            </a:gradFill>
            <a:prstDash val="dash"/>
            <a:headEnd type="none" w="lg" len="lg"/>
            <a:tailEnd type="triangle" w="lg" len="lg"/>
          </a:ln>
        </p:spPr>
      </p:cxn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 flipH="false" flipV="false">
            <a:off x="1282937" y="2413356"/>
            <a:ext cx="2730762" cy="5918768"/>
          </a:xfrm>
          <a:prstGeom prst="rect">
            <a:avLst/>
          </a:prstGeom>
          <a:ln>
            <a:noFill/>
            <a:prstDash val="solid"/>
          </a:ln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 flipH="false" flipV="false">
            <a:off x="5059588" y="2413356"/>
            <a:ext cx="2730762" cy="5918768"/>
          </a:xfrm>
          <a:prstGeom prst="rect">
            <a:avLst/>
          </a:prstGeom>
          <a:ln>
            <a:noFill/>
            <a:prstDash val="solid"/>
          </a:ln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 flipH="false" flipV="false">
            <a:off x="8908610" y="2413356"/>
            <a:ext cx="2730762" cy="5918768"/>
          </a:xfrm>
          <a:prstGeom prst="rect">
            <a:avLst/>
          </a:prstGeom>
          <a:ln>
            <a:noFill/>
            <a:prstDash val="solid"/>
          </a:ln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="true">
  <p:cSld>
    <p:bg>
      <p:bgPr>
        <a:blipFill dpi="0" rotWithShape="true">
          <a:blip r:embed="rId2">
            <a:lum/>
          </a:blip>
          <a:srcRect/>
          <a:stretch>
            <a:fillRect l="0" r="0" t="-142377" b="-14237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937328" y="253389"/>
            <a:ext cx="9968174" cy="58420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rtlCol="false" lIns="63500" rIns="63500" tIns="63500" bIns="63500"/>
          <a:lstStyle/>
          <a:p>
            <a:pPr algn="l" indent="0">
              <a:lnSpc>
                <a:spcPct val="83333"/>
              </a:lnSpc>
              <a:defRPr/>
            </a:pPr>
            <a:r>
              <a:rPr lang="en-US" b="false" i="false" strike="noStrike" u="none" sz="3300">
                <a:solidFill>
                  <a:srgbClr val="000000"/>
                </a:solidFill>
                <a:latin typeface="微软雅黑"/>
                <a:ea typeface="微软雅黑"/>
                <a:cs typeface="微软雅黑"/>
                <a:sym typeface="微软雅黑"/>
              </a:rPr>
              <a:t>1、启动清洁Activate the cleaning function.</a:t>
            </a:r>
            <a:endParaRPr lang="en-US" sz="1100"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937260" y="889847"/>
            <a:ext cx="9550400" cy="58420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rtlCol="false" lIns="25400" rIns="25400" tIns="25400" bIns="25400"/>
          <a:lstStyle/>
          <a:p>
            <a:pPr algn="l" indent="0">
              <a:lnSpc>
                <a:spcPct val="166666"/>
              </a:lnSpc>
              <a:defRPr/>
            </a:pPr>
            <a:r>
              <a:rPr lang="en-US" b="false" i="false" strike="noStrike" u="none" sz="1600">
                <a:solidFill>
                  <a:srgbClr val="808080"/>
                </a:solidFill>
                <a:latin typeface="微软雅黑"/>
                <a:ea typeface="微软雅黑"/>
                <a:cs typeface="微软雅黑"/>
                <a:sym typeface="微软雅黑"/>
              </a:rPr>
              <a:t>2</a:t>
            </a:r>
            <a:r>
              <a:rPr lang="en-US" b="false" i="false" strike="noStrike" u="none" sz="1600">
                <a:solidFill>
                  <a:srgbClr val="808080"/>
                </a:solidFill>
                <a:latin typeface="微软雅黑"/>
                <a:ea typeface="微软雅黑"/>
                <a:cs typeface="微软雅黑"/>
                <a:sym typeface="微软雅黑"/>
              </a:rPr>
              <a:t>、启动</a:t>
            </a:r>
            <a:r>
              <a:rPr lang="en-US" b="false" i="false" strike="noStrike" u="none" sz="1600">
                <a:solidFill>
                  <a:srgbClr val="808080"/>
                </a:solidFill>
                <a:latin typeface="微软雅黑"/>
                <a:ea typeface="微软雅黑"/>
                <a:cs typeface="微软雅黑"/>
                <a:sym typeface="微软雅黑"/>
              </a:rPr>
              <a:t>沿边</a:t>
            </a:r>
            <a:r>
              <a:rPr lang="en-US" b="false" i="false" strike="noStrike" u="none" sz="1600">
                <a:solidFill>
                  <a:srgbClr val="808080"/>
                </a:solidFill>
                <a:latin typeface="微软雅黑"/>
                <a:ea typeface="微软雅黑"/>
                <a:cs typeface="微软雅黑"/>
                <a:sym typeface="微软雅黑"/>
              </a:rPr>
              <a:t>清洁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66666"/>
              </a:lnSpc>
            </a:pPr>
            <a:r>
              <a:rPr lang="en-US" b="false" i="false" strike="noStrike" u="none" sz="1600">
                <a:solidFill>
                  <a:srgbClr val="808080"/>
                </a:solidFill>
                <a:latin typeface="微软雅黑"/>
                <a:ea typeface="微软雅黑"/>
                <a:cs typeface="微软雅黑"/>
                <a:sym typeface="微软雅黑"/>
              </a:rPr>
              <a:t>Activate Waterline Clean</a:t>
            </a:r>
          </a:p>
        </p:txBody>
      </p:sp>
      <p:cxnSp>
        <p:nvCxnSpPr>
          <p:cNvPr name="Connector 4" id="4"/>
          <p:cNvCxnSpPr/>
          <p:nvPr/>
        </p:nvCxnSpPr>
        <p:spPr>
          <a:xfrm rot="0" flipH="false" flipV="true">
            <a:off x="4386144" y="5120640"/>
            <a:ext cx="607060" cy="635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>
            <a:gradFill rotWithShape="true">
              <a:gsLst>
                <a:gs pos="0">
                  <a:srgbClr val="A8C2FF">
                    <a:alpha val="100000"/>
                  </a:srgbClr>
                </a:gs>
                <a:gs pos="100000">
                  <a:srgbClr val="D8D8FF">
                    <a:alpha val="100000"/>
                  </a:srgbClr>
                </a:gs>
              </a:gsLst>
              <a:lin ang="0"/>
            </a:gradFill>
            <a:prstDash val="dash"/>
            <a:headEnd type="none" w="lg" len="lg"/>
            <a:tailEnd type="triangle" w="lg" len="lg"/>
          </a:ln>
        </p:spPr>
      </p:cxnSp>
      <p:cxnSp>
        <p:nvCxnSpPr>
          <p:cNvPr name="Connector 5" id="5"/>
          <p:cNvCxnSpPr/>
          <p:nvPr/>
        </p:nvCxnSpPr>
        <p:spPr>
          <a:xfrm rot="0" flipH="false" flipV="true">
            <a:off x="8093274" y="5120640"/>
            <a:ext cx="607060" cy="635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>
            <a:gradFill rotWithShape="true">
              <a:gsLst>
                <a:gs pos="0">
                  <a:srgbClr val="A8C2FF">
                    <a:alpha val="100000"/>
                  </a:srgbClr>
                </a:gs>
                <a:gs pos="100000">
                  <a:srgbClr val="D8D8FF">
                    <a:alpha val="100000"/>
                  </a:srgbClr>
                </a:gs>
              </a:gsLst>
              <a:lin ang="0"/>
            </a:gradFill>
            <a:prstDash val="dash"/>
            <a:headEnd type="none" w="lg" len="lg"/>
            <a:tailEnd type="triangle" w="lg" len="lg"/>
          </a:ln>
        </p:spPr>
      </p:cxn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 flipH="false" flipV="false">
            <a:off x="5120580" y="2152488"/>
            <a:ext cx="2908481" cy="6303963"/>
          </a:xfrm>
          <a:prstGeom prst="rect">
            <a:avLst/>
          </a:prstGeom>
          <a:ln>
            <a:noFill/>
            <a:prstDash val="solid"/>
          </a:ln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 flipH="false" flipV="false">
            <a:off x="1359137" y="2152488"/>
            <a:ext cx="2908481" cy="6303963"/>
          </a:xfrm>
          <a:prstGeom prst="rect">
            <a:avLst/>
          </a:prstGeom>
          <a:ln>
            <a:noFill/>
            <a:prstDash val="solid"/>
          </a:ln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 flipH="false" flipV="false">
            <a:off x="8882023" y="2152488"/>
            <a:ext cx="2908481" cy="6303963"/>
          </a:xfrm>
          <a:prstGeom prst="rect">
            <a:avLst/>
          </a:prstGeom>
          <a:ln>
            <a:noFill/>
            <a:prstDash val="solid"/>
          </a:ln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="true">
  <p:cSld>
    <p:bg>
      <p:bgPr>
        <a:blipFill dpi="0" rotWithShape="true">
          <a:blip r:embed="rId2">
            <a:lum/>
          </a:blip>
          <a:srcRect/>
          <a:stretch>
            <a:fillRect l="0" r="0" t="-142377" b="-14237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937328" y="253389"/>
            <a:ext cx="9968174" cy="58420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rtlCol="false" lIns="63500" rIns="63500" tIns="63500" bIns="63500"/>
          <a:lstStyle/>
          <a:p>
            <a:pPr algn="l" indent="0">
              <a:lnSpc>
                <a:spcPct val="83333"/>
              </a:lnSpc>
              <a:defRPr/>
            </a:pPr>
            <a:r>
              <a:rPr lang="en-US" b="false" i="false" strike="noStrike" u="none" sz="3300">
                <a:solidFill>
                  <a:srgbClr val="000000"/>
                </a:solidFill>
                <a:latin typeface="微软雅黑"/>
                <a:ea typeface="微软雅黑"/>
                <a:cs typeface="微软雅黑"/>
                <a:sym typeface="微软雅黑"/>
              </a:rPr>
              <a:t>1、启动清洁Activate the cleaning function.</a:t>
            </a:r>
            <a:endParaRPr lang="en-US" sz="1100"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937260" y="889847"/>
            <a:ext cx="9550400" cy="58420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rtlCol="false" lIns="25400" rIns="25400" tIns="25400" bIns="25400"/>
          <a:lstStyle/>
          <a:p>
            <a:pPr algn="l" indent="0">
              <a:lnSpc>
                <a:spcPct val="166666"/>
              </a:lnSpc>
              <a:defRPr/>
            </a:pPr>
            <a:r>
              <a:rPr lang="en-US" b="false" i="false" strike="noStrike" u="none" sz="1600">
                <a:solidFill>
                  <a:srgbClr val="808080"/>
                </a:solidFill>
                <a:latin typeface="微软雅黑"/>
                <a:ea typeface="微软雅黑"/>
                <a:cs typeface="微软雅黑"/>
                <a:sym typeface="微软雅黑"/>
              </a:rPr>
              <a:t>3、启动水面清洁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66666"/>
              </a:lnSpc>
            </a:pPr>
            <a:r>
              <a:rPr lang="en-US" b="false" i="false" strike="noStrike" u="none" sz="1600">
                <a:solidFill>
                  <a:srgbClr val="808080"/>
                </a:solidFill>
                <a:latin typeface="微软雅黑"/>
                <a:ea typeface="微软雅黑"/>
                <a:cs typeface="微软雅黑"/>
                <a:sym typeface="微软雅黑"/>
              </a:rPr>
              <a:t>Activate Surface Clean</a:t>
            </a:r>
          </a:p>
        </p:txBody>
      </p:sp>
      <p:cxnSp>
        <p:nvCxnSpPr>
          <p:cNvPr name="Connector 4" id="4"/>
          <p:cNvCxnSpPr/>
          <p:nvPr/>
        </p:nvCxnSpPr>
        <p:spPr>
          <a:xfrm rot="0" flipH="false" flipV="true">
            <a:off x="4500444" y="4917440"/>
            <a:ext cx="607060" cy="635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>
            <a:gradFill rotWithShape="true">
              <a:gsLst>
                <a:gs pos="0">
                  <a:srgbClr val="A8C2FF">
                    <a:alpha val="100000"/>
                  </a:srgbClr>
                </a:gs>
                <a:gs pos="100000">
                  <a:srgbClr val="D8D8FF">
                    <a:alpha val="100000"/>
                  </a:srgbClr>
                </a:gs>
              </a:gsLst>
              <a:lin ang="0"/>
            </a:gradFill>
            <a:prstDash val="dash"/>
            <a:headEnd type="none" w="lg" len="lg"/>
            <a:tailEnd type="triangle" w="lg" len="lg"/>
          </a:ln>
        </p:spPr>
      </p:cxnSp>
      <p:cxnSp>
        <p:nvCxnSpPr>
          <p:cNvPr name="Connector 5" id="5"/>
          <p:cNvCxnSpPr/>
          <p:nvPr/>
        </p:nvCxnSpPr>
        <p:spPr>
          <a:xfrm rot="0" flipH="false" flipV="true">
            <a:off x="8370517" y="4925607"/>
            <a:ext cx="607060" cy="635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>
            <a:gradFill rotWithShape="true">
              <a:gsLst>
                <a:gs pos="0">
                  <a:srgbClr val="A8C2FF">
                    <a:alpha val="100000"/>
                  </a:srgbClr>
                </a:gs>
                <a:gs pos="100000">
                  <a:srgbClr val="D8D8FF">
                    <a:alpha val="100000"/>
                  </a:srgbClr>
                </a:gs>
              </a:gsLst>
              <a:lin ang="0"/>
            </a:gradFill>
            <a:prstDash val="dash"/>
            <a:headEnd type="none" w="lg" len="lg"/>
            <a:tailEnd type="triangle" w="lg" len="lg"/>
          </a:ln>
        </p:spPr>
      </p:cxn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 flipH="false" flipV="false">
            <a:off x="1473437" y="1949288"/>
            <a:ext cx="2908481" cy="6303963"/>
          </a:xfrm>
          <a:prstGeom prst="rect">
            <a:avLst/>
          </a:prstGeom>
          <a:ln>
            <a:noFill/>
            <a:prstDash val="solid"/>
          </a:ln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 flipH="false" flipV="false">
            <a:off x="5286155" y="1949288"/>
            <a:ext cx="2908481" cy="6303963"/>
          </a:xfrm>
          <a:prstGeom prst="rect">
            <a:avLst/>
          </a:prstGeom>
          <a:ln>
            <a:noFill/>
            <a:prstDash val="solid"/>
          </a:ln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 flipH="false" flipV="false">
            <a:off x="9098873" y="1949288"/>
            <a:ext cx="2908481" cy="6303963"/>
          </a:xfrm>
          <a:prstGeom prst="rect">
            <a:avLst/>
          </a:prstGeom>
          <a:ln>
            <a:noFill/>
            <a:prstDash val="solid"/>
          </a:ln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="true">
  <p:cSld>
    <p:bg>
      <p:bgPr>
        <a:blipFill dpi="0" rotWithShape="true">
          <a:blip r:embed="rId2">
            <a:lum/>
          </a:blip>
          <a:srcRect/>
          <a:stretch>
            <a:fillRect l="0" r="0" t="-142377" b="-14237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937328" y="837589"/>
            <a:ext cx="9550400" cy="83965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rtlCol="false" lIns="25400" rIns="25400" tIns="25400" bIns="25400"/>
          <a:lstStyle/>
          <a:p>
            <a:pPr algn="l" indent="0">
              <a:lnSpc>
                <a:spcPct val="166666"/>
              </a:lnSpc>
              <a:defRPr/>
            </a:pPr>
            <a:r>
              <a:rPr lang="en-US" b="false" i="false" strike="noStrike" u="none" sz="1600">
                <a:solidFill>
                  <a:srgbClr val="808080"/>
                </a:solidFill>
                <a:latin typeface="微软雅黑"/>
                <a:ea typeface="微软雅黑"/>
                <a:cs typeface="微软雅黑"/>
                <a:sym typeface="微软雅黑"/>
              </a:rPr>
              <a:t>4</a:t>
            </a:r>
            <a:r>
              <a:rPr lang="en-US" b="false" i="false" strike="noStrike" u="none" sz="1600">
                <a:solidFill>
                  <a:srgbClr val="808080"/>
                </a:solidFill>
                <a:latin typeface="微软雅黑"/>
                <a:ea typeface="微软雅黑"/>
                <a:cs typeface="微软雅黑"/>
                <a:sym typeface="微软雅黑"/>
              </a:rPr>
              <a:t>、</a:t>
            </a:r>
            <a:r>
              <a:rPr lang="en-US" b="false" i="false" strike="noStrike" u="none" sz="1600">
                <a:solidFill>
                  <a:srgbClr val="808080"/>
                </a:solidFill>
                <a:latin typeface="微软雅黑"/>
                <a:ea typeface="微软雅黑"/>
                <a:cs typeface="微软雅黑"/>
                <a:sym typeface="微软雅黑"/>
              </a:rPr>
              <a:t>遥控模式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66666"/>
              </a:lnSpc>
            </a:pPr>
            <a:r>
              <a:rPr lang="en-US" b="false" i="false" strike="noStrike" u="none" sz="1600">
                <a:solidFill>
                  <a:srgbClr val="808080"/>
                </a:solidFill>
                <a:latin typeface="微软雅黑"/>
                <a:ea typeface="微软雅黑"/>
                <a:cs typeface="微软雅黑"/>
                <a:sym typeface="微软雅黑"/>
              </a:rPr>
              <a:t>Remote Mode</a:t>
            </a:r>
          </a:p>
        </p:txBody>
      </p:sp>
      <p:cxnSp>
        <p:nvCxnSpPr>
          <p:cNvPr name="Connector 3" id="3"/>
          <p:cNvCxnSpPr/>
          <p:nvPr/>
        </p:nvCxnSpPr>
        <p:spPr>
          <a:xfrm rot="0" flipH="false" flipV="true">
            <a:off x="8043744" y="4657725"/>
            <a:ext cx="607060" cy="635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>
            <a:gradFill rotWithShape="true">
              <a:gsLst>
                <a:gs pos="0">
                  <a:srgbClr val="A8C2FF">
                    <a:alpha val="100000"/>
                  </a:srgbClr>
                </a:gs>
                <a:gs pos="100000">
                  <a:srgbClr val="D8D8FF">
                    <a:alpha val="100000"/>
                  </a:srgbClr>
                </a:gs>
              </a:gsLst>
              <a:lin ang="0"/>
            </a:gradFill>
            <a:prstDash val="dash"/>
            <a:headEnd type="none" w="lg" len="lg"/>
            <a:tailEnd type="triangle" w="lg" len="lg"/>
          </a:ln>
        </p:spPr>
      </p:cxnSp>
      <p:cxnSp>
        <p:nvCxnSpPr>
          <p:cNvPr name="Connector 4" id="4"/>
          <p:cNvCxnSpPr/>
          <p:nvPr/>
        </p:nvCxnSpPr>
        <p:spPr>
          <a:xfrm rot="0" flipH="false" flipV="true">
            <a:off x="11808659" y="4670425"/>
            <a:ext cx="607060" cy="635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>
            <a:gradFill rotWithShape="true">
              <a:gsLst>
                <a:gs pos="0">
                  <a:srgbClr val="A8C2FF">
                    <a:alpha val="100000"/>
                  </a:srgbClr>
                </a:gs>
                <a:gs pos="100000">
                  <a:srgbClr val="D8D8FF">
                    <a:alpha val="100000"/>
                  </a:srgbClr>
                </a:gs>
              </a:gsLst>
              <a:lin ang="0"/>
            </a:gradFill>
            <a:prstDash val="dash"/>
            <a:headEnd type="none" w="lg" len="lg"/>
            <a:tailEnd type="triangle" w="lg" len="lg"/>
          </a:ln>
        </p:spPr>
      </p:cxnSp>
      <p:sp>
        <p:nvSpPr>
          <p:cNvPr name="AutoShape 5" id="5"/>
          <p:cNvSpPr/>
          <p:nvPr/>
        </p:nvSpPr>
        <p:spPr>
          <a:xfrm rot="0" flipH="false" flipV="false">
            <a:off x="937328" y="253389"/>
            <a:ext cx="12190080" cy="58420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rtlCol="false" lIns="63500" rIns="63500" tIns="63500" bIns="63500"/>
          <a:lstStyle/>
          <a:p>
            <a:pPr algn="l" indent="0">
              <a:lnSpc>
                <a:spcPct val="83333"/>
              </a:lnSpc>
              <a:defRPr/>
            </a:pPr>
            <a:r>
              <a:rPr lang="en-US" b="false" i="false" strike="noStrike" u="none" sz="3300">
                <a:solidFill>
                  <a:srgbClr val="000000"/>
                </a:solidFill>
                <a:latin typeface="微软雅黑"/>
                <a:ea typeface="微软雅黑"/>
                <a:cs typeface="微软雅黑"/>
                <a:sym typeface="微软雅黑"/>
              </a:rPr>
              <a:t>1、启动清洁 Activate the cleaning function.</a:t>
            </a:r>
            <a:endParaRPr lang="en-US" sz="1100"/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 flipH="false" flipV="false">
            <a:off x="4785360" y="2016586"/>
            <a:ext cx="2627041" cy="5693958"/>
          </a:xfrm>
          <a:prstGeom prst="rect">
            <a:avLst/>
          </a:prstGeom>
          <a:ln>
            <a:noFill/>
            <a:prstDash val="solid"/>
          </a:ln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 flipH="false" flipV="false">
            <a:off x="8771069" y="2016586"/>
            <a:ext cx="2627041" cy="5693958"/>
          </a:xfrm>
          <a:prstGeom prst="rect">
            <a:avLst/>
          </a:prstGeom>
          <a:ln>
            <a:noFill/>
            <a:prstDash val="solid"/>
          </a:ln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 flipH="false" flipV="false">
            <a:off x="12648478" y="2016586"/>
            <a:ext cx="2627041" cy="5693958"/>
          </a:xfrm>
          <a:prstGeom prst="rect">
            <a:avLst/>
          </a:prstGeom>
          <a:ln>
            <a:noFill/>
            <a:prstDash val="solid"/>
          </a:ln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 flipH="false" flipV="false">
            <a:off x="1071795" y="2016586"/>
            <a:ext cx="2627041" cy="5693958"/>
          </a:xfrm>
          <a:prstGeom prst="rect">
            <a:avLst/>
          </a:prstGeom>
          <a:ln>
            <a:noFill/>
            <a:prstDash val="solid"/>
          </a:ln>
        </p:spPr>
      </p:pic>
      <p:cxnSp>
        <p:nvCxnSpPr>
          <p:cNvPr name="Connector 10" id="10"/>
          <p:cNvCxnSpPr/>
          <p:nvPr/>
        </p:nvCxnSpPr>
        <p:spPr>
          <a:xfrm rot="0" flipH="false" flipV="true">
            <a:off x="3923338" y="4697007"/>
            <a:ext cx="607060" cy="635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>
            <a:gradFill rotWithShape="true">
              <a:gsLst>
                <a:gs pos="0">
                  <a:srgbClr val="A8C2FF">
                    <a:alpha val="100000"/>
                  </a:srgbClr>
                </a:gs>
                <a:gs pos="100000">
                  <a:srgbClr val="D8D8FF">
                    <a:alpha val="100000"/>
                  </a:srgbClr>
                </a:gs>
              </a:gsLst>
              <a:lin ang="0"/>
            </a:gradFill>
            <a:prstDash val="dash"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="true">
  <p:cSld>
    <p:bg>
      <p:bgPr>
        <a:blipFill dpi="0" rotWithShape="true">
          <a:blip r:embed="rId2">
            <a:lum/>
          </a:blip>
          <a:srcRect/>
          <a:stretch>
            <a:fillRect l="0" r="0" t="-142377" b="-14237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937328" y="253389"/>
            <a:ext cx="8618228" cy="63246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rtlCol="false" lIns="63500" rIns="63500" tIns="63500" bIns="63500"/>
          <a:lstStyle/>
          <a:p>
            <a:pPr algn="l" indent="0">
              <a:lnSpc>
                <a:spcPct val="83333"/>
              </a:lnSpc>
              <a:defRPr/>
            </a:pPr>
            <a:r>
              <a:rPr lang="en-US" b="false" i="false" strike="noStrike" u="none" sz="3300">
                <a:solidFill>
                  <a:srgbClr val="000000"/>
                </a:solidFill>
                <a:latin typeface="微软雅黑"/>
                <a:ea typeface="微软雅黑"/>
                <a:cs typeface="微软雅黑"/>
                <a:sym typeface="微软雅黑"/>
              </a:rPr>
              <a:t>2、功能设置</a:t>
            </a:r>
            <a:endParaRPr lang="en-US" sz="1100"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937328" y="885849"/>
            <a:ext cx="13411200" cy="2000991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rtlCol="false" lIns="25400" rIns="25400" tIns="25400" bIns="25400"/>
          <a:lstStyle/>
          <a:p>
            <a:pPr algn="l" indent="0">
              <a:lnSpc>
                <a:spcPct val="166666"/>
              </a:lnSpc>
              <a:defRPr/>
            </a:pPr>
            <a:r>
              <a:rPr lang="en-US" b="false" i="false" strike="noStrike" u="none" sz="1600">
                <a:solidFill>
                  <a:srgbClr val="808080"/>
                </a:solidFill>
                <a:highlight>
                  <a:srgbClr val="FFFFFF">
                    <a:alpha val="0"/>
                  </a:srgbClr>
                </a:highlight>
                <a:latin typeface="微软雅黑"/>
                <a:ea typeface="微软雅黑"/>
                <a:cs typeface="微软雅黑"/>
                <a:sym typeface="微软雅黑"/>
              </a:rPr>
              <a:t>实验室功能——弓形路径清洁（*注：请在机器开机且有通讯状态下进行设置，否则可能导致设置失败）</a:t>
            </a:r>
            <a:r>
              <a:rPr lang="en-US" b="false" i="false" strike="noStrike" u="none" sz="1600">
                <a:solidFill>
                  <a:srgbClr val="808080"/>
                </a:solidFill>
                <a:highlight>
                  <a:srgbClr val="FFFFFF">
                    <a:alpha val="0"/>
                  </a:srgbClr>
                </a:highlight>
                <a:latin typeface="微软雅黑"/>
                <a:ea typeface="微软雅黑"/>
                <a:cs typeface="微软雅黑"/>
                <a:sym typeface="微软雅黑"/>
              </a:rPr>
              <a:t/>
            </a:r>
            <a:endParaRPr lang="en-US" sz="1100"/>
          </a:p>
          <a:p>
            <a:pPr algn="l" indent="0">
              <a:lnSpc>
                <a:spcPct val="166666"/>
              </a:lnSpc>
            </a:pPr>
            <a:r>
              <a:rPr lang="en-US" b="false" i="false" strike="noStrike" u="none" sz="1600">
                <a:solidFill>
                  <a:srgbClr val="808080"/>
                </a:solidFill>
                <a:highlight>
                  <a:srgbClr val="FFFFFF">
                    <a:alpha val="0"/>
                  </a:srgbClr>
                </a:highlight>
                <a:latin typeface="微软雅黑"/>
                <a:ea typeface="微软雅黑"/>
                <a:cs typeface="微软雅黑"/>
                <a:sym typeface="微软雅黑"/>
              </a:rPr>
              <a:t>开启后，机器人会按照弓形路径开展清洁任务，以提高清洁效率，但同时会增加功耗</a:t>
            </a:r>
            <a:r>
              <a:rPr lang="en-US" b="false" i="false" strike="noStrike" u="none" sz="1600">
                <a:solidFill>
                  <a:srgbClr val="808080"/>
                </a:solidFill>
                <a:highlight>
                  <a:srgbClr val="FFFFFF">
                    <a:alpha val="0"/>
                  </a:srgbClr>
                </a:highlight>
                <a:latin typeface="微软雅黑"/>
                <a:ea typeface="微软雅黑"/>
                <a:cs typeface="微软雅黑"/>
                <a:sym typeface="微软雅黑"/>
              </a:rPr>
              <a:t/>
            </a:r>
          </a:p>
          <a:p>
            <a:pPr algn="l" indent="0">
              <a:lnSpc>
                <a:spcPct val="166666"/>
              </a:lnSpc>
            </a:pPr>
            <a:r>
              <a:rPr lang="en-US" b="false" i="false" strike="noStrike" u="none" sz="1600">
                <a:solidFill>
                  <a:srgbClr val="808080"/>
                </a:solidFill>
                <a:highlight>
                  <a:srgbClr val="FFFFFF">
                    <a:alpha val="0"/>
                  </a:srgbClr>
                </a:highlight>
                <a:latin typeface="微软雅黑"/>
                <a:ea typeface="微软雅黑"/>
                <a:cs typeface="微软雅黑"/>
                <a:sym typeface="微软雅黑"/>
              </a:rPr>
              <a:t>Lab Feature——S-shaped cleaning path(*Note: Ensure the robot is powered on and connected to a stable network to avoid setting failures)</a:t>
            </a:r>
            <a:r>
              <a:rPr lang="en-US" b="false" i="false" strike="noStrike" u="none" sz="1600">
                <a:solidFill>
                  <a:srgbClr val="808080"/>
                </a:solidFill>
                <a:highlight>
                  <a:srgbClr val="FFFFFF">
                    <a:alpha val="0"/>
                  </a:srgbClr>
                </a:highlight>
                <a:latin typeface="微软雅黑"/>
                <a:ea typeface="微软雅黑"/>
                <a:cs typeface="微软雅黑"/>
                <a:sym typeface="微软雅黑"/>
              </a:rPr>
              <a:t/>
            </a:r>
          </a:p>
          <a:p>
            <a:pPr algn="l" indent="0">
              <a:lnSpc>
                <a:spcPct val="166666"/>
              </a:lnSpc>
            </a:pPr>
            <a:r>
              <a:rPr lang="en-US" b="false" i="false" strike="noStrike" u="none" sz="1600">
                <a:solidFill>
                  <a:srgbClr val="808080"/>
                </a:solidFill>
                <a:highlight>
                  <a:srgbClr val="FFFFFF">
                    <a:alpha val="0"/>
                  </a:srgbClr>
                </a:highlight>
                <a:latin typeface="微软雅黑"/>
                <a:ea typeface="微软雅黑"/>
                <a:cs typeface="微软雅黑"/>
                <a:sym typeface="微软雅黑"/>
              </a:rPr>
              <a:t>When enabled,the robot will clean in a more efficient S-shaped path, but this may also reduce its runtime</a:t>
            </a:r>
          </a:p>
        </p:txBody>
      </p:sp>
      <p:cxnSp>
        <p:nvCxnSpPr>
          <p:cNvPr name="Connector 4" id="4"/>
          <p:cNvCxnSpPr/>
          <p:nvPr/>
        </p:nvCxnSpPr>
        <p:spPr>
          <a:xfrm rot="-2700000" flipH="false" flipV="false">
            <a:off x="7822009" y="5599278"/>
            <a:ext cx="577522" cy="577522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>
            <a:gradFill rotWithShape="true">
              <a:gsLst>
                <a:gs pos="0">
                  <a:srgbClr val="A8C2FF">
                    <a:alpha val="100000"/>
                  </a:srgbClr>
                </a:gs>
                <a:gs pos="100000">
                  <a:srgbClr val="D8D8FF">
                    <a:alpha val="100000"/>
                  </a:srgbClr>
                </a:gs>
              </a:gsLst>
              <a:lin ang="0"/>
            </a:gradFill>
            <a:prstDash val="dash"/>
            <a:headEnd type="none" w="lg" len="lg"/>
            <a:tailEnd type="triangle" w="lg" len="lg"/>
          </a:ln>
        </p:spPr>
      </p:cxnSp>
      <p:cxnSp>
        <p:nvCxnSpPr>
          <p:cNvPr name="Connector 5" id="5"/>
          <p:cNvCxnSpPr/>
          <p:nvPr/>
        </p:nvCxnSpPr>
        <p:spPr>
          <a:xfrm rot="-2700000" flipH="false" flipV="false">
            <a:off x="11633081" y="5599278"/>
            <a:ext cx="577522" cy="577522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>
            <a:gradFill rotWithShape="true">
              <a:gsLst>
                <a:gs pos="0">
                  <a:srgbClr val="A8C2FF">
                    <a:alpha val="100000"/>
                  </a:srgbClr>
                </a:gs>
                <a:gs pos="100000">
                  <a:srgbClr val="D8D8FF">
                    <a:alpha val="100000"/>
                  </a:srgbClr>
                </a:gs>
              </a:gsLst>
              <a:lin ang="0"/>
            </a:gradFill>
            <a:prstDash val="dash"/>
            <a:headEnd type="none" w="lg" len="lg"/>
            <a:tailEnd type="triangle" w="lg" len="lg"/>
          </a:ln>
        </p:spPr>
      </p:cxn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 flipH="false" flipV="false">
            <a:off x="4970434" y="3199449"/>
            <a:ext cx="2432547" cy="5272405"/>
          </a:xfrm>
          <a:prstGeom prst="rect">
            <a:avLst/>
          </a:prstGeom>
          <a:ln>
            <a:noFill/>
            <a:prstDash val="solid"/>
          </a:ln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 flipH="false" flipV="false">
            <a:off x="8640758" y="3199449"/>
            <a:ext cx="2432547" cy="5272405"/>
          </a:xfrm>
          <a:prstGeom prst="rect">
            <a:avLst/>
          </a:prstGeom>
          <a:ln>
            <a:noFill/>
            <a:prstDash val="solid"/>
          </a:ln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 flipH="false" flipV="false">
            <a:off x="12842875" y="3199449"/>
            <a:ext cx="2432547" cy="5272405"/>
          </a:xfrm>
          <a:prstGeom prst="rect">
            <a:avLst/>
          </a:prstGeom>
          <a:ln>
            <a:noFill/>
            <a:prstDash val="solid"/>
          </a:ln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 flipH="false" flipV="false">
            <a:off x="1122362" y="3199449"/>
            <a:ext cx="2432547" cy="5272405"/>
          </a:xfrm>
          <a:prstGeom prst="rect">
            <a:avLst/>
          </a:prstGeom>
          <a:ln>
            <a:noFill/>
            <a:prstDash val="solid"/>
          </a:ln>
        </p:spPr>
      </p:pic>
      <p:cxnSp>
        <p:nvCxnSpPr>
          <p:cNvPr name="Connector 10" id="10"/>
          <p:cNvCxnSpPr/>
          <p:nvPr/>
        </p:nvCxnSpPr>
        <p:spPr>
          <a:xfrm rot="-2700000" flipH="false" flipV="false">
            <a:off x="4062811" y="5546891"/>
            <a:ext cx="577522" cy="577522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>
            <a:gradFill rotWithShape="true">
              <a:gsLst>
                <a:gs pos="0">
                  <a:srgbClr val="A8C2FF">
                    <a:alpha val="100000"/>
                  </a:srgbClr>
                </a:gs>
                <a:gs pos="100000">
                  <a:srgbClr val="D8D8FF">
                    <a:alpha val="100000"/>
                  </a:srgbClr>
                </a:gs>
              </a:gsLst>
              <a:lin ang="0"/>
            </a:gradFill>
            <a:prstDash val="dash"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="true">
  <p:cSld>
    <p:bg>
      <p:bgPr>
        <a:blipFill dpi="0" rotWithShape="true">
          <a:blip r:embed="rId2">
            <a:lum/>
          </a:blip>
          <a:srcRect/>
          <a:stretch>
            <a:fillRect l="0" r="0" t="-142377" b="-14237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807659" y="253389"/>
            <a:ext cx="8618228" cy="63246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rtlCol="false" lIns="63500" rIns="63500" tIns="63500" bIns="63500"/>
          <a:lstStyle/>
          <a:p>
            <a:pPr algn="l" indent="0">
              <a:lnSpc>
                <a:spcPct val="83333"/>
              </a:lnSpc>
              <a:defRPr/>
            </a:pPr>
            <a:r>
              <a:rPr lang="en-US" b="false" i="false" strike="noStrike" u="none" sz="3300">
                <a:solidFill>
                  <a:srgbClr val="000000"/>
                </a:solidFill>
                <a:latin typeface="微软雅黑"/>
                <a:ea typeface="微软雅黑"/>
                <a:cs typeface="微软雅黑"/>
                <a:sym typeface="微软雅黑"/>
              </a:rPr>
              <a:t>3</a:t>
            </a:r>
            <a:r>
              <a:rPr lang="en-US" b="false" i="false" strike="noStrike" u="none" sz="3300">
                <a:solidFill>
                  <a:srgbClr val="000000"/>
                </a:solidFill>
                <a:latin typeface="微软雅黑"/>
                <a:ea typeface="微软雅黑"/>
                <a:cs typeface="微软雅黑"/>
                <a:sym typeface="微软雅黑"/>
              </a:rPr>
              <a:t>、固件升级 OTA</a:t>
            </a:r>
            <a:endParaRPr lang="en-US" sz="1100"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937328" y="885849"/>
            <a:ext cx="13411200" cy="58420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rtlCol="false" lIns="25400" rIns="25400" tIns="25400" bIns="25400"/>
          <a:lstStyle/>
          <a:p>
            <a:pPr algn="l" indent="0">
              <a:lnSpc>
                <a:spcPct val="166666"/>
              </a:lnSpc>
              <a:defRPr/>
            </a:pPr>
            <a:r>
              <a:rPr lang="en-US" b="false" i="false" strike="noStrike" u="none" sz="1600">
                <a:solidFill>
                  <a:srgbClr val="808080"/>
                </a:solidFill>
                <a:latin typeface="微软雅黑"/>
                <a:ea typeface="微软雅黑"/>
                <a:cs typeface="微软雅黑"/>
                <a:sym typeface="微软雅黑"/>
              </a:rPr>
              <a:t>升级最新固件版本 Upgrade to the latest firmware version</a:t>
            </a:r>
            <a:endParaRPr lang="en-US" sz="1100"/>
          </a:p>
        </p:txBody>
      </p:sp>
      <p:cxnSp>
        <p:nvCxnSpPr>
          <p:cNvPr name="Connector 4" id="4"/>
          <p:cNvCxnSpPr/>
          <p:nvPr/>
        </p:nvCxnSpPr>
        <p:spPr>
          <a:xfrm rot="-2700000" flipH="false" flipV="false">
            <a:off x="7274561" y="5184105"/>
            <a:ext cx="577522" cy="577522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>
            <a:gradFill rotWithShape="true">
              <a:gsLst>
                <a:gs pos="0">
                  <a:srgbClr val="A8C2FF">
                    <a:alpha val="100000"/>
                  </a:srgbClr>
                </a:gs>
                <a:gs pos="100000">
                  <a:srgbClr val="D8D8FF">
                    <a:alpha val="100000"/>
                  </a:srgbClr>
                </a:gs>
              </a:gsLst>
              <a:lin ang="0"/>
            </a:gradFill>
            <a:prstDash val="dash"/>
            <a:headEnd type="none" w="lg" len="lg"/>
            <a:tailEnd type="triangle" w="lg" len="lg"/>
          </a:ln>
        </p:spPr>
      </p:cxnSp>
      <p:cxnSp>
        <p:nvCxnSpPr>
          <p:cNvPr name="Connector 5" id="5"/>
          <p:cNvCxnSpPr/>
          <p:nvPr/>
        </p:nvCxnSpPr>
        <p:spPr>
          <a:xfrm rot="-2700000" flipH="false" flipV="false">
            <a:off x="12272902" y="5183887"/>
            <a:ext cx="577522" cy="577522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>
            <a:gradFill rotWithShape="true">
              <a:gsLst>
                <a:gs pos="0">
                  <a:srgbClr val="A8C2FF">
                    <a:alpha val="100000"/>
                  </a:srgbClr>
                </a:gs>
                <a:gs pos="100000">
                  <a:srgbClr val="D8D8FF">
                    <a:alpha val="100000"/>
                  </a:srgbClr>
                </a:gs>
              </a:gsLst>
              <a:lin ang="0"/>
            </a:gradFill>
            <a:prstDash val="dash"/>
            <a:headEnd type="none" w="lg" len="lg"/>
            <a:tailEnd type="triangle" w="lg" len="lg"/>
          </a:ln>
        </p:spPr>
      </p:cxn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 flipH="false" flipV="false">
            <a:off x="4422987" y="2784276"/>
            <a:ext cx="2432547" cy="5272405"/>
          </a:xfrm>
          <a:prstGeom prst="rect">
            <a:avLst/>
          </a:prstGeom>
          <a:ln>
            <a:noFill/>
            <a:prstDash val="solid"/>
          </a:ln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 flipH="false" flipV="false">
            <a:off x="8821671" y="2784276"/>
            <a:ext cx="2433674" cy="5274847"/>
          </a:xfrm>
          <a:prstGeom prst="rect">
            <a:avLst/>
          </a:prstGeom>
          <a:ln>
            <a:noFill/>
            <a:prstDash val="solid"/>
          </a:ln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 flipH="false" flipV="false">
            <a:off x="13302335" y="2784276"/>
            <a:ext cx="2437337" cy="5282787"/>
          </a:xfrm>
          <a:prstGeom prst="rect">
            <a:avLst/>
          </a:prstGeom>
          <a:ln>
            <a:noFill/>
            <a:prstDash val="solid"/>
          </a:ln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 flipH="false" flipV="false">
            <a:off x="807659" y="2784276"/>
            <a:ext cx="2424421" cy="5254792"/>
          </a:xfrm>
          <a:prstGeom prst="rect">
            <a:avLst/>
          </a:prstGeom>
          <a:ln>
            <a:noFill/>
            <a:prstDash val="solid"/>
          </a:ln>
        </p:spPr>
      </p:pic>
      <p:cxnSp>
        <p:nvCxnSpPr>
          <p:cNvPr name="Connector 10" id="10"/>
          <p:cNvCxnSpPr/>
          <p:nvPr/>
        </p:nvCxnSpPr>
        <p:spPr>
          <a:xfrm rot="-2700000" flipH="false" flipV="false">
            <a:off x="3526622" y="5131717"/>
            <a:ext cx="577522" cy="577522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>
            <a:gradFill rotWithShape="true">
              <a:gsLst>
                <a:gs pos="0">
                  <a:srgbClr val="A8C2FF">
                    <a:alpha val="100000"/>
                  </a:srgbClr>
                </a:gs>
                <a:gs pos="100000">
                  <a:srgbClr val="D8D8FF">
                    <a:alpha val="100000"/>
                  </a:srgbClr>
                </a:gs>
              </a:gsLst>
              <a:lin ang="0"/>
            </a:gradFill>
            <a:prstDash val="dash"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="true">
  <p:cSld>
    <p:bg>
      <p:bgPr>
        <a:blipFill dpi="0" rotWithShape="true">
          <a:blip r:embed="rId2">
            <a:lum/>
          </a:blip>
          <a:srcRect/>
          <a:stretch>
            <a:fillRect l="0" r="0" t="-142377" b="-14237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937328" y="253389"/>
            <a:ext cx="8618228" cy="63246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rtlCol="false" lIns="63500" rIns="63500" tIns="63500" bIns="63500"/>
          <a:lstStyle/>
          <a:p>
            <a:pPr algn="l" indent="0">
              <a:lnSpc>
                <a:spcPct val="83333"/>
              </a:lnSpc>
              <a:defRPr/>
            </a:pPr>
            <a:r>
              <a:rPr lang="en-US" b="false" i="false" strike="noStrike" u="none" sz="3300">
                <a:solidFill>
                  <a:srgbClr val="000000"/>
                </a:solidFill>
                <a:latin typeface="微软雅黑"/>
                <a:ea typeface="微软雅黑"/>
                <a:cs typeface="微软雅黑"/>
                <a:sym typeface="微软雅黑"/>
              </a:rPr>
              <a:t>4</a:t>
            </a:r>
            <a:r>
              <a:rPr lang="en-US" b="false" i="false" strike="noStrike" u="none" sz="3300">
                <a:solidFill>
                  <a:srgbClr val="000000"/>
                </a:solidFill>
                <a:latin typeface="微软雅黑"/>
                <a:ea typeface="微软雅黑"/>
                <a:cs typeface="微软雅黑"/>
                <a:sym typeface="微软雅黑"/>
              </a:rPr>
              <a:t>、单位转换Unit conversion</a:t>
            </a:r>
            <a:endParaRPr lang="en-US" sz="1100"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937328" y="885849"/>
            <a:ext cx="13411200" cy="58420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rtlCol="false" lIns="25400" rIns="25400" tIns="25400" bIns="25400"/>
          <a:lstStyle/>
          <a:p>
            <a:pPr algn="l" indent="0">
              <a:lnSpc>
                <a:spcPct val="166666"/>
              </a:lnSpc>
              <a:defRPr/>
            </a:pPr>
            <a:r>
              <a:rPr lang="en-US" b="false" i="false" strike="noStrike" u="none" sz="1600">
                <a:solidFill>
                  <a:srgbClr val="808080"/>
                </a:solidFill>
                <a:latin typeface="微软雅黑"/>
                <a:ea typeface="微软雅黑"/>
                <a:cs typeface="微软雅黑"/>
                <a:sym typeface="微软雅黑"/>
              </a:rPr>
              <a:t>更换显示</a:t>
            </a:r>
            <a:r>
              <a:rPr lang="en-US" b="false" i="false" strike="noStrike" u="none" sz="1600">
                <a:solidFill>
                  <a:srgbClr val="808080"/>
                </a:solidFill>
                <a:latin typeface="微软雅黑"/>
                <a:ea typeface="微软雅黑"/>
                <a:cs typeface="微软雅黑"/>
                <a:sym typeface="微软雅黑"/>
              </a:rPr>
              <a:t>温度</a:t>
            </a:r>
            <a:r>
              <a:rPr lang="en-US" b="false" i="false" strike="noStrike" u="none" sz="1600">
                <a:solidFill>
                  <a:srgbClr val="808080"/>
                </a:solidFill>
                <a:latin typeface="微软雅黑"/>
                <a:ea typeface="微软雅黑"/>
                <a:cs typeface="微软雅黑"/>
                <a:sym typeface="微软雅黑"/>
              </a:rPr>
              <a:t>单位 </a:t>
            </a:r>
            <a:endParaRPr lang="en-US" sz="1100"/>
          </a:p>
        </p:txBody>
      </p:sp>
      <p:cxnSp>
        <p:nvCxnSpPr>
          <p:cNvPr name="Connector 4" id="4"/>
          <p:cNvCxnSpPr/>
          <p:nvPr/>
        </p:nvCxnSpPr>
        <p:spPr>
          <a:xfrm rot="-2700000" flipH="false" flipV="false">
            <a:off x="8557663" y="5030235"/>
            <a:ext cx="577522" cy="577522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>
            <a:gradFill rotWithShape="true">
              <a:gsLst>
                <a:gs pos="0">
                  <a:srgbClr val="A8C2FF">
                    <a:alpha val="100000"/>
                  </a:srgbClr>
                </a:gs>
                <a:gs pos="100000">
                  <a:srgbClr val="D8D8FF">
                    <a:alpha val="100000"/>
                  </a:srgbClr>
                </a:gs>
              </a:gsLst>
              <a:lin ang="0"/>
            </a:gradFill>
            <a:prstDash val="dash"/>
            <a:headEnd type="none" w="lg" len="lg"/>
            <a:tailEnd type="triangle" w="lg" len="lg"/>
          </a:ln>
        </p:spPr>
      </p:cxn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10" r="10" t="0" b="0"/>
          <a:stretch>
            <a:fillRect/>
          </a:stretch>
        </p:blipFill>
        <p:spPr>
          <a:xfrm rot="0" flipH="false" flipV="false">
            <a:off x="5576756" y="2630624"/>
            <a:ext cx="2439670" cy="5288915"/>
          </a:xfrm>
          <a:prstGeom prst="rect">
            <a:avLst/>
          </a:prstGeom>
          <a:ln w="12700">
            <a:noFill/>
            <a:prstDash val="solid"/>
          </a:ln>
        </p:spPr>
      </p:pic>
      <p:cxnSp>
        <p:nvCxnSpPr>
          <p:cNvPr name="Connector 6" id="6"/>
          <p:cNvCxnSpPr/>
          <p:nvPr/>
        </p:nvCxnSpPr>
        <p:spPr>
          <a:xfrm rot="-2700000" flipH="false" flipV="false">
            <a:off x="12202563" y="5030235"/>
            <a:ext cx="577522" cy="577522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>
            <a:gradFill rotWithShape="true">
              <a:gsLst>
                <a:gs pos="0">
                  <a:srgbClr val="A8C2FF">
                    <a:alpha val="100000"/>
                  </a:srgbClr>
                </a:gs>
                <a:gs pos="100000">
                  <a:srgbClr val="D8D8FF">
                    <a:alpha val="100000"/>
                  </a:srgbClr>
                </a:gs>
              </a:gsLst>
              <a:lin ang="0"/>
            </a:gradFill>
            <a:prstDash val="dash"/>
            <a:headEnd type="none" w="lg" len="lg"/>
            <a:tailEnd type="triangle" w="lg" len="lg"/>
          </a:ln>
        </p:spPr>
      </p:cxnSp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 flipH="false" flipV="false">
            <a:off x="9498622" y="2630624"/>
            <a:ext cx="2440165" cy="5288915"/>
          </a:xfrm>
          <a:prstGeom prst="rect">
            <a:avLst/>
          </a:prstGeom>
          <a:ln>
            <a:noFill/>
            <a:prstDash val="solid"/>
          </a:ln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 flipH="false" flipV="false">
            <a:off x="13143522" y="2630624"/>
            <a:ext cx="2482587" cy="5380862"/>
          </a:xfrm>
          <a:prstGeom prst="rect">
            <a:avLst/>
          </a:prstGeom>
          <a:ln>
            <a:noFill/>
            <a:prstDash val="solid"/>
          </a:ln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 flipH="false" flipV="false">
            <a:off x="1674799" y="2630624"/>
            <a:ext cx="2441152" cy="5291055"/>
          </a:xfrm>
          <a:prstGeom prst="rect">
            <a:avLst/>
          </a:prstGeom>
          <a:ln>
            <a:noFill/>
            <a:prstDash val="solid"/>
          </a:ln>
        </p:spPr>
      </p:pic>
      <p:cxnSp>
        <p:nvCxnSpPr>
          <p:cNvPr name="Connector 10" id="10"/>
          <p:cNvCxnSpPr/>
          <p:nvPr/>
        </p:nvCxnSpPr>
        <p:spPr>
          <a:xfrm rot="-2695648" flipH="false" flipV="false">
            <a:off x="4412156" y="4988656"/>
            <a:ext cx="580773" cy="580771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>
            <a:gradFill rotWithShape="true">
              <a:gsLst>
                <a:gs pos="0">
                  <a:srgbClr val="A8C2FF">
                    <a:alpha val="100000"/>
                  </a:srgbClr>
                </a:gs>
                <a:gs pos="100000">
                  <a:srgbClr val="D8D8FF">
                    <a:alpha val="100000"/>
                  </a:srgbClr>
                </a:gs>
              </a:gsLst>
              <a:lin ang="0"/>
            </a:gradFill>
            <a:prstDash val="dash"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="true">
  <p:cSld>
    <p:bg>
      <p:bgPr>
        <a:blipFill dpi="0" rotWithShape="true">
          <a:blip r:embed="rId2">
            <a:lum/>
          </a:blip>
          <a:srcRect/>
          <a:stretch>
            <a:fillRect l="0" r="0" t="-142377" b="-14237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937328" y="253389"/>
            <a:ext cx="8618228" cy="63246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rtlCol="false" lIns="63500" rIns="63500" tIns="63500" bIns="63500"/>
          <a:lstStyle/>
          <a:p>
            <a:pPr algn="l" indent="0">
              <a:lnSpc>
                <a:spcPct val="83333"/>
              </a:lnSpc>
              <a:defRPr/>
            </a:pPr>
            <a:r>
              <a:rPr lang="en-US" b="false" i="false" strike="noStrike" u="none" sz="3300">
                <a:solidFill>
                  <a:srgbClr val="000000"/>
                </a:solidFill>
                <a:latin typeface="微软雅黑"/>
                <a:ea typeface="微软雅黑"/>
                <a:cs typeface="微软雅黑"/>
                <a:sym typeface="微软雅黑"/>
              </a:rPr>
              <a:t>5</a:t>
            </a:r>
            <a:r>
              <a:rPr lang="en-US" b="false" i="false" strike="noStrike" u="none" sz="3300">
                <a:solidFill>
                  <a:srgbClr val="000000"/>
                </a:solidFill>
                <a:latin typeface="微软雅黑"/>
                <a:ea typeface="微软雅黑"/>
                <a:cs typeface="微软雅黑"/>
                <a:sym typeface="微软雅黑"/>
              </a:rPr>
              <a:t>、共享设备Shared device</a:t>
            </a:r>
            <a:endParaRPr lang="en-US" sz="1100"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937328" y="885849"/>
            <a:ext cx="13411200" cy="58420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rtlCol="false" lIns="25400" rIns="25400" tIns="25400" bIns="25400"/>
          <a:lstStyle/>
          <a:p>
            <a:pPr algn="l" indent="0">
              <a:lnSpc>
                <a:spcPct val="166666"/>
              </a:lnSpc>
              <a:defRPr/>
            </a:pPr>
            <a:r>
              <a:rPr lang="en-US" b="false" i="false" strike="noStrike" u="none" sz="1600">
                <a:solidFill>
                  <a:srgbClr val="808080"/>
                </a:solidFill>
                <a:latin typeface="微软雅黑"/>
                <a:ea typeface="微软雅黑"/>
                <a:cs typeface="微软雅黑"/>
                <a:sym typeface="微软雅黑"/>
              </a:rPr>
              <a:t>将设备共享给家人或朋友   Share your device with family or friends</a:t>
            </a:r>
            <a:endParaRPr lang="en-US" sz="1100"/>
          </a:p>
        </p:txBody>
      </p:sp>
      <p:cxnSp>
        <p:nvCxnSpPr>
          <p:cNvPr name="Connector 4" id="4"/>
          <p:cNvCxnSpPr/>
          <p:nvPr/>
        </p:nvCxnSpPr>
        <p:spPr>
          <a:xfrm rot="-2700000" flipH="false" flipV="false">
            <a:off x="3790426" y="4283021"/>
            <a:ext cx="577522" cy="577522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>
            <a:gradFill rotWithShape="true">
              <a:gsLst>
                <a:gs pos="0">
                  <a:srgbClr val="A8C2FF">
                    <a:alpha val="100000"/>
                  </a:srgbClr>
                </a:gs>
                <a:gs pos="100000">
                  <a:srgbClr val="D8D8FF">
                    <a:alpha val="100000"/>
                  </a:srgbClr>
                </a:gs>
              </a:gsLst>
              <a:lin ang="0"/>
            </a:gradFill>
            <a:prstDash val="dash"/>
            <a:headEnd type="none" w="lg" len="lg"/>
            <a:tailEnd type="triangle" w="lg" len="lg"/>
          </a:ln>
        </p:spPr>
      </p:cxn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10" r="10" t="0" b="0"/>
          <a:stretch>
            <a:fillRect/>
          </a:stretch>
        </p:blipFill>
        <p:spPr>
          <a:xfrm rot="0" flipH="false" flipV="false">
            <a:off x="974725" y="1927542"/>
            <a:ext cx="2439670" cy="5288915"/>
          </a:xfrm>
          <a:prstGeom prst="rect">
            <a:avLst/>
          </a:prstGeom>
          <a:ln w="12700">
            <a:noFill/>
            <a:prstDash val="solid"/>
          </a:ln>
        </p:spPr>
      </p:pic>
      <p:cxnSp>
        <p:nvCxnSpPr>
          <p:cNvPr name="Connector 6" id="6"/>
          <p:cNvCxnSpPr/>
          <p:nvPr/>
        </p:nvCxnSpPr>
        <p:spPr>
          <a:xfrm rot="-2700000" flipH="false" flipV="false">
            <a:off x="7435326" y="4283021"/>
            <a:ext cx="577522" cy="577522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>
            <a:gradFill rotWithShape="true">
              <a:gsLst>
                <a:gs pos="0">
                  <a:srgbClr val="A8C2FF">
                    <a:alpha val="100000"/>
                  </a:srgbClr>
                </a:gs>
                <a:gs pos="100000">
                  <a:srgbClr val="D8D8FF">
                    <a:alpha val="100000"/>
                  </a:srgbClr>
                </a:gs>
              </a:gsLst>
              <a:lin ang="0"/>
            </a:gradFill>
            <a:prstDash val="dash"/>
            <a:headEnd type="none" w="lg" len="lg"/>
            <a:tailEnd type="triangle" w="lg" len="lg"/>
          </a:ln>
        </p:spPr>
      </p:cxnSp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rcRect l="12" r="12" t="0" b="0"/>
          <a:stretch>
            <a:fillRect/>
          </a:stretch>
        </p:blipFill>
        <p:spPr>
          <a:xfrm rot="0" flipH="false" flipV="false">
            <a:off x="4632325" y="1883410"/>
            <a:ext cx="2426970" cy="5261610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rcRect l="11" r="11" t="0" b="0"/>
          <a:stretch>
            <a:fillRect/>
          </a:stretch>
        </p:blipFill>
        <p:spPr>
          <a:xfrm rot="0" flipH="false" flipV="false">
            <a:off x="8388985" y="1883410"/>
            <a:ext cx="2442845" cy="5295900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 flipH="false" flipV="false">
            <a:off x="12088549" y="1884704"/>
            <a:ext cx="2426970" cy="5260316"/>
          </a:xfrm>
          <a:prstGeom prst="rect">
            <a:avLst/>
          </a:prstGeom>
          <a:ln>
            <a:noFill/>
            <a:prstDash val="solid"/>
          </a:ln>
        </p:spPr>
      </p:pic>
      <p:cxnSp>
        <p:nvCxnSpPr>
          <p:cNvPr name="Connector 10" id="10"/>
          <p:cNvCxnSpPr/>
          <p:nvPr/>
        </p:nvCxnSpPr>
        <p:spPr>
          <a:xfrm rot="-2700000" flipH="false" flipV="false">
            <a:off x="11134890" y="4283239"/>
            <a:ext cx="577522" cy="577522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>
            <a:gradFill rotWithShape="true">
              <a:gsLst>
                <a:gs pos="0">
                  <a:srgbClr val="A8C2FF">
                    <a:alpha val="100000"/>
                  </a:srgbClr>
                </a:gs>
                <a:gs pos="100000">
                  <a:srgbClr val="D8D8FF">
                    <a:alpha val="100000"/>
                  </a:srgbClr>
                </a:gs>
              </a:gsLst>
              <a:lin ang="0"/>
            </a:gradFill>
            <a:prstDash val="dash"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